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51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093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29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20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49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095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16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16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48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96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54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D5CF2-928F-4F21-8B5F-35DE949E422F}" type="datetimeFigureOut">
              <a:rPr lang="zh-TW" altLang="en-US" smtClean="0"/>
              <a:t>2022/5/10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5B6C-219B-4BF3-A709-B6D33D48DC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75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.docx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0" y="0"/>
                </a:moveTo>
                <a:lnTo>
                  <a:pt x="13004800" y="0"/>
                </a:lnTo>
                <a:lnTo>
                  <a:pt x="13004800" y="9753600"/>
                </a:lnTo>
                <a:lnTo>
                  <a:pt x="0" y="9753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5" name="object 5"/>
          <p:cNvSpPr/>
          <p:nvPr/>
        </p:nvSpPr>
        <p:spPr>
          <a:xfrm>
            <a:off x="521009" y="1782850"/>
            <a:ext cx="759023" cy="392013"/>
          </a:xfrm>
          <a:custGeom>
            <a:avLst/>
            <a:gdLst/>
            <a:ahLst/>
            <a:cxnLst/>
            <a:rect l="l" t="t" r="r" b="b"/>
            <a:pathLst>
              <a:path w="1079500" h="557529">
                <a:moveTo>
                  <a:pt x="121531" y="365759"/>
                </a:moveTo>
                <a:lnTo>
                  <a:pt x="78687" y="379729"/>
                </a:lnTo>
                <a:lnTo>
                  <a:pt x="33107" y="412750"/>
                </a:lnTo>
                <a:lnTo>
                  <a:pt x="17135" y="459739"/>
                </a:lnTo>
                <a:lnTo>
                  <a:pt x="8456" y="502919"/>
                </a:lnTo>
                <a:lnTo>
                  <a:pt x="0" y="557529"/>
                </a:lnTo>
                <a:lnTo>
                  <a:pt x="203" y="556259"/>
                </a:lnTo>
                <a:lnTo>
                  <a:pt x="8801" y="554989"/>
                </a:lnTo>
                <a:lnTo>
                  <a:pt x="10350" y="553719"/>
                </a:lnTo>
                <a:lnTo>
                  <a:pt x="34975" y="543559"/>
                </a:lnTo>
                <a:lnTo>
                  <a:pt x="53911" y="537209"/>
                </a:lnTo>
                <a:lnTo>
                  <a:pt x="64461" y="532129"/>
                </a:lnTo>
                <a:lnTo>
                  <a:pt x="69456" y="527050"/>
                </a:lnTo>
                <a:lnTo>
                  <a:pt x="72960" y="500379"/>
                </a:lnTo>
                <a:lnTo>
                  <a:pt x="77228" y="474979"/>
                </a:lnTo>
                <a:lnTo>
                  <a:pt x="82325" y="448309"/>
                </a:lnTo>
                <a:lnTo>
                  <a:pt x="88315" y="424179"/>
                </a:lnTo>
                <a:lnTo>
                  <a:pt x="183181" y="424179"/>
                </a:lnTo>
                <a:lnTo>
                  <a:pt x="175886" y="415289"/>
                </a:lnTo>
                <a:lnTo>
                  <a:pt x="164968" y="402589"/>
                </a:lnTo>
                <a:lnTo>
                  <a:pt x="155033" y="391159"/>
                </a:lnTo>
                <a:lnTo>
                  <a:pt x="146519" y="381000"/>
                </a:lnTo>
                <a:lnTo>
                  <a:pt x="137369" y="373379"/>
                </a:lnTo>
                <a:lnTo>
                  <a:pt x="129333" y="367029"/>
                </a:lnTo>
                <a:lnTo>
                  <a:pt x="121531" y="365759"/>
                </a:lnTo>
                <a:close/>
              </a:path>
              <a:path w="1079500" h="557529">
                <a:moveTo>
                  <a:pt x="183181" y="424179"/>
                </a:moveTo>
                <a:lnTo>
                  <a:pt x="88315" y="424179"/>
                </a:lnTo>
                <a:lnTo>
                  <a:pt x="98892" y="435609"/>
                </a:lnTo>
                <a:lnTo>
                  <a:pt x="109386" y="448309"/>
                </a:lnTo>
                <a:lnTo>
                  <a:pt x="139808" y="478789"/>
                </a:lnTo>
                <a:lnTo>
                  <a:pt x="154776" y="486409"/>
                </a:lnTo>
                <a:lnTo>
                  <a:pt x="162407" y="485139"/>
                </a:lnTo>
                <a:lnTo>
                  <a:pt x="161734" y="485139"/>
                </a:lnTo>
                <a:lnTo>
                  <a:pt x="163677" y="483869"/>
                </a:lnTo>
                <a:lnTo>
                  <a:pt x="167538" y="483869"/>
                </a:lnTo>
                <a:lnTo>
                  <a:pt x="185061" y="477519"/>
                </a:lnTo>
                <a:lnTo>
                  <a:pt x="203498" y="471169"/>
                </a:lnTo>
                <a:lnTo>
                  <a:pt x="221087" y="463550"/>
                </a:lnTo>
                <a:lnTo>
                  <a:pt x="236067" y="452119"/>
                </a:lnTo>
                <a:lnTo>
                  <a:pt x="242882" y="441959"/>
                </a:lnTo>
                <a:lnTo>
                  <a:pt x="247859" y="429259"/>
                </a:lnTo>
                <a:lnTo>
                  <a:pt x="187350" y="429259"/>
                </a:lnTo>
                <a:lnTo>
                  <a:pt x="183181" y="424179"/>
                </a:lnTo>
                <a:close/>
              </a:path>
              <a:path w="1079500" h="557529">
                <a:moveTo>
                  <a:pt x="167538" y="483869"/>
                </a:moveTo>
                <a:lnTo>
                  <a:pt x="163677" y="483869"/>
                </a:lnTo>
                <a:lnTo>
                  <a:pt x="165849" y="485139"/>
                </a:lnTo>
                <a:lnTo>
                  <a:pt x="167538" y="483869"/>
                </a:lnTo>
                <a:close/>
              </a:path>
              <a:path w="1079500" h="557529">
                <a:moveTo>
                  <a:pt x="292042" y="288289"/>
                </a:moveTo>
                <a:lnTo>
                  <a:pt x="279076" y="292100"/>
                </a:lnTo>
                <a:lnTo>
                  <a:pt x="266919" y="298450"/>
                </a:lnTo>
                <a:lnTo>
                  <a:pt x="255244" y="303529"/>
                </a:lnTo>
                <a:lnTo>
                  <a:pt x="242813" y="308609"/>
                </a:lnTo>
                <a:lnTo>
                  <a:pt x="229985" y="313689"/>
                </a:lnTo>
                <a:lnTo>
                  <a:pt x="218284" y="321309"/>
                </a:lnTo>
                <a:lnTo>
                  <a:pt x="200296" y="356869"/>
                </a:lnTo>
                <a:lnTo>
                  <a:pt x="192768" y="394969"/>
                </a:lnTo>
                <a:lnTo>
                  <a:pt x="189285" y="417829"/>
                </a:lnTo>
                <a:lnTo>
                  <a:pt x="187350" y="429259"/>
                </a:lnTo>
                <a:lnTo>
                  <a:pt x="247859" y="429259"/>
                </a:lnTo>
                <a:lnTo>
                  <a:pt x="251569" y="416559"/>
                </a:lnTo>
                <a:lnTo>
                  <a:pt x="254584" y="402589"/>
                </a:lnTo>
                <a:lnTo>
                  <a:pt x="257372" y="387350"/>
                </a:lnTo>
                <a:lnTo>
                  <a:pt x="259907" y="369569"/>
                </a:lnTo>
                <a:lnTo>
                  <a:pt x="262644" y="351789"/>
                </a:lnTo>
                <a:lnTo>
                  <a:pt x="266039" y="334009"/>
                </a:lnTo>
                <a:lnTo>
                  <a:pt x="378817" y="334009"/>
                </a:lnTo>
                <a:lnTo>
                  <a:pt x="377121" y="332739"/>
                </a:lnTo>
                <a:lnTo>
                  <a:pt x="365885" y="325119"/>
                </a:lnTo>
                <a:lnTo>
                  <a:pt x="355561" y="317500"/>
                </a:lnTo>
                <a:lnTo>
                  <a:pt x="343374" y="309879"/>
                </a:lnTo>
                <a:lnTo>
                  <a:pt x="318484" y="294639"/>
                </a:lnTo>
                <a:lnTo>
                  <a:pt x="306146" y="290829"/>
                </a:lnTo>
                <a:lnTo>
                  <a:pt x="292042" y="288289"/>
                </a:lnTo>
                <a:close/>
              </a:path>
              <a:path w="1079500" h="557529">
                <a:moveTo>
                  <a:pt x="378817" y="334009"/>
                </a:moveTo>
                <a:lnTo>
                  <a:pt x="266039" y="334009"/>
                </a:lnTo>
                <a:lnTo>
                  <a:pt x="279236" y="342900"/>
                </a:lnTo>
                <a:lnTo>
                  <a:pt x="292146" y="351789"/>
                </a:lnTo>
                <a:lnTo>
                  <a:pt x="304381" y="360679"/>
                </a:lnTo>
                <a:lnTo>
                  <a:pt x="315556" y="368300"/>
                </a:lnTo>
                <a:lnTo>
                  <a:pt x="328163" y="377189"/>
                </a:lnTo>
                <a:lnTo>
                  <a:pt x="353743" y="392429"/>
                </a:lnTo>
                <a:lnTo>
                  <a:pt x="366522" y="397509"/>
                </a:lnTo>
                <a:lnTo>
                  <a:pt x="374967" y="400050"/>
                </a:lnTo>
                <a:lnTo>
                  <a:pt x="381952" y="400050"/>
                </a:lnTo>
                <a:lnTo>
                  <a:pt x="395008" y="397509"/>
                </a:lnTo>
                <a:lnTo>
                  <a:pt x="401116" y="393700"/>
                </a:lnTo>
                <a:lnTo>
                  <a:pt x="421748" y="386079"/>
                </a:lnTo>
                <a:lnTo>
                  <a:pt x="462648" y="361950"/>
                </a:lnTo>
                <a:lnTo>
                  <a:pt x="466891" y="349250"/>
                </a:lnTo>
                <a:lnTo>
                  <a:pt x="401205" y="349250"/>
                </a:lnTo>
                <a:lnTo>
                  <a:pt x="388989" y="341629"/>
                </a:lnTo>
                <a:lnTo>
                  <a:pt x="378817" y="334009"/>
                </a:lnTo>
                <a:close/>
              </a:path>
              <a:path w="1079500" h="557529">
                <a:moveTo>
                  <a:pt x="576723" y="257809"/>
                </a:moveTo>
                <a:lnTo>
                  <a:pt x="468782" y="257809"/>
                </a:lnTo>
                <a:lnTo>
                  <a:pt x="485516" y="271779"/>
                </a:lnTo>
                <a:lnTo>
                  <a:pt x="502091" y="284479"/>
                </a:lnTo>
                <a:lnTo>
                  <a:pt x="550134" y="325119"/>
                </a:lnTo>
                <a:lnTo>
                  <a:pt x="581083" y="347979"/>
                </a:lnTo>
                <a:lnTo>
                  <a:pt x="611063" y="360679"/>
                </a:lnTo>
                <a:lnTo>
                  <a:pt x="624192" y="360679"/>
                </a:lnTo>
                <a:lnTo>
                  <a:pt x="633353" y="356869"/>
                </a:lnTo>
                <a:lnTo>
                  <a:pt x="642181" y="353059"/>
                </a:lnTo>
                <a:lnTo>
                  <a:pt x="650809" y="347979"/>
                </a:lnTo>
                <a:lnTo>
                  <a:pt x="659371" y="344169"/>
                </a:lnTo>
                <a:lnTo>
                  <a:pt x="666409" y="341629"/>
                </a:lnTo>
                <a:lnTo>
                  <a:pt x="673207" y="337819"/>
                </a:lnTo>
                <a:lnTo>
                  <a:pt x="679663" y="335279"/>
                </a:lnTo>
                <a:lnTo>
                  <a:pt x="702533" y="308609"/>
                </a:lnTo>
                <a:lnTo>
                  <a:pt x="638467" y="308609"/>
                </a:lnTo>
                <a:lnTo>
                  <a:pt x="614821" y="289559"/>
                </a:lnTo>
                <a:lnTo>
                  <a:pt x="606831" y="283209"/>
                </a:lnTo>
                <a:lnTo>
                  <a:pt x="576723" y="257809"/>
                </a:lnTo>
                <a:close/>
              </a:path>
              <a:path w="1079500" h="557529">
                <a:moveTo>
                  <a:pt x="481101" y="201929"/>
                </a:moveTo>
                <a:lnTo>
                  <a:pt x="479298" y="201929"/>
                </a:lnTo>
                <a:lnTo>
                  <a:pt x="466861" y="205739"/>
                </a:lnTo>
                <a:lnTo>
                  <a:pt x="454682" y="212089"/>
                </a:lnTo>
                <a:lnTo>
                  <a:pt x="442479" y="217169"/>
                </a:lnTo>
                <a:lnTo>
                  <a:pt x="429971" y="223519"/>
                </a:lnTo>
                <a:lnTo>
                  <a:pt x="424408" y="226059"/>
                </a:lnTo>
                <a:lnTo>
                  <a:pt x="419798" y="228600"/>
                </a:lnTo>
                <a:lnTo>
                  <a:pt x="414274" y="231139"/>
                </a:lnTo>
                <a:lnTo>
                  <a:pt x="414477" y="231139"/>
                </a:lnTo>
                <a:lnTo>
                  <a:pt x="415175" y="232409"/>
                </a:lnTo>
                <a:lnTo>
                  <a:pt x="415378" y="232409"/>
                </a:lnTo>
                <a:lnTo>
                  <a:pt x="410070" y="236219"/>
                </a:lnTo>
                <a:lnTo>
                  <a:pt x="406387" y="241300"/>
                </a:lnTo>
                <a:lnTo>
                  <a:pt x="400875" y="289559"/>
                </a:lnTo>
                <a:lnTo>
                  <a:pt x="400684" y="309879"/>
                </a:lnTo>
                <a:lnTo>
                  <a:pt x="400809" y="317500"/>
                </a:lnTo>
                <a:lnTo>
                  <a:pt x="401121" y="331469"/>
                </a:lnTo>
                <a:lnTo>
                  <a:pt x="401205" y="349250"/>
                </a:lnTo>
                <a:lnTo>
                  <a:pt x="466891" y="349250"/>
                </a:lnTo>
                <a:lnTo>
                  <a:pt x="468496" y="337819"/>
                </a:lnTo>
                <a:lnTo>
                  <a:pt x="469277" y="325119"/>
                </a:lnTo>
                <a:lnTo>
                  <a:pt x="469589" y="312419"/>
                </a:lnTo>
                <a:lnTo>
                  <a:pt x="469502" y="294639"/>
                </a:lnTo>
                <a:lnTo>
                  <a:pt x="469015" y="276859"/>
                </a:lnTo>
                <a:lnTo>
                  <a:pt x="468900" y="271779"/>
                </a:lnTo>
                <a:lnTo>
                  <a:pt x="468782" y="257809"/>
                </a:lnTo>
                <a:lnTo>
                  <a:pt x="576723" y="257809"/>
                </a:lnTo>
                <a:lnTo>
                  <a:pt x="563175" y="246379"/>
                </a:lnTo>
                <a:lnTo>
                  <a:pt x="518642" y="213359"/>
                </a:lnTo>
                <a:lnTo>
                  <a:pt x="489874" y="203200"/>
                </a:lnTo>
                <a:lnTo>
                  <a:pt x="481520" y="203200"/>
                </a:lnTo>
                <a:lnTo>
                  <a:pt x="481101" y="201929"/>
                </a:lnTo>
                <a:close/>
              </a:path>
              <a:path w="1079500" h="557529">
                <a:moveTo>
                  <a:pt x="729926" y="91439"/>
                </a:moveTo>
                <a:lnTo>
                  <a:pt x="715283" y="96519"/>
                </a:lnTo>
                <a:lnTo>
                  <a:pt x="689178" y="110489"/>
                </a:lnTo>
                <a:lnTo>
                  <a:pt x="680132" y="114300"/>
                </a:lnTo>
                <a:lnTo>
                  <a:pt x="649108" y="148589"/>
                </a:lnTo>
                <a:lnTo>
                  <a:pt x="643480" y="196850"/>
                </a:lnTo>
                <a:lnTo>
                  <a:pt x="641355" y="254000"/>
                </a:lnTo>
                <a:lnTo>
                  <a:pt x="640219" y="283209"/>
                </a:lnTo>
                <a:lnTo>
                  <a:pt x="639471" y="295909"/>
                </a:lnTo>
                <a:lnTo>
                  <a:pt x="639010" y="302259"/>
                </a:lnTo>
                <a:lnTo>
                  <a:pt x="638467" y="308609"/>
                </a:lnTo>
                <a:lnTo>
                  <a:pt x="702533" y="308609"/>
                </a:lnTo>
                <a:lnTo>
                  <a:pt x="708872" y="267969"/>
                </a:lnTo>
                <a:lnTo>
                  <a:pt x="710853" y="223519"/>
                </a:lnTo>
                <a:lnTo>
                  <a:pt x="712022" y="186689"/>
                </a:lnTo>
                <a:lnTo>
                  <a:pt x="712995" y="166369"/>
                </a:lnTo>
                <a:lnTo>
                  <a:pt x="714552" y="146050"/>
                </a:lnTo>
                <a:lnTo>
                  <a:pt x="818303" y="146050"/>
                </a:lnTo>
                <a:lnTo>
                  <a:pt x="813506" y="142239"/>
                </a:lnTo>
                <a:lnTo>
                  <a:pt x="780048" y="114300"/>
                </a:lnTo>
                <a:lnTo>
                  <a:pt x="745045" y="92709"/>
                </a:lnTo>
                <a:lnTo>
                  <a:pt x="729926" y="91439"/>
                </a:lnTo>
                <a:close/>
              </a:path>
              <a:path w="1079500" h="557529">
                <a:moveTo>
                  <a:pt x="818303" y="146050"/>
                </a:moveTo>
                <a:lnTo>
                  <a:pt x="714552" y="146050"/>
                </a:lnTo>
                <a:lnTo>
                  <a:pt x="726864" y="156209"/>
                </a:lnTo>
                <a:lnTo>
                  <a:pt x="738654" y="167639"/>
                </a:lnTo>
                <a:lnTo>
                  <a:pt x="749525" y="177800"/>
                </a:lnTo>
                <a:lnTo>
                  <a:pt x="770235" y="194309"/>
                </a:lnTo>
                <a:lnTo>
                  <a:pt x="782113" y="204469"/>
                </a:lnTo>
                <a:lnTo>
                  <a:pt x="794129" y="212089"/>
                </a:lnTo>
                <a:lnTo>
                  <a:pt x="805700" y="215900"/>
                </a:lnTo>
                <a:lnTo>
                  <a:pt x="821234" y="214629"/>
                </a:lnTo>
                <a:lnTo>
                  <a:pt x="836247" y="209550"/>
                </a:lnTo>
                <a:lnTo>
                  <a:pt x="850445" y="200659"/>
                </a:lnTo>
                <a:lnTo>
                  <a:pt x="863536" y="194309"/>
                </a:lnTo>
                <a:lnTo>
                  <a:pt x="870229" y="190500"/>
                </a:lnTo>
                <a:lnTo>
                  <a:pt x="875830" y="186689"/>
                </a:lnTo>
                <a:lnTo>
                  <a:pt x="889342" y="180339"/>
                </a:lnTo>
                <a:lnTo>
                  <a:pt x="893876" y="173989"/>
                </a:lnTo>
                <a:lnTo>
                  <a:pt x="897318" y="165100"/>
                </a:lnTo>
                <a:lnTo>
                  <a:pt x="898741" y="160019"/>
                </a:lnTo>
                <a:lnTo>
                  <a:pt x="835964" y="160019"/>
                </a:lnTo>
                <a:lnTo>
                  <a:pt x="818303" y="146050"/>
                </a:lnTo>
                <a:close/>
              </a:path>
              <a:path w="1079500" h="557529">
                <a:moveTo>
                  <a:pt x="1016721" y="52069"/>
                </a:moveTo>
                <a:lnTo>
                  <a:pt x="914107" y="52069"/>
                </a:lnTo>
                <a:lnTo>
                  <a:pt x="929972" y="66039"/>
                </a:lnTo>
                <a:lnTo>
                  <a:pt x="945261" y="80009"/>
                </a:lnTo>
                <a:lnTo>
                  <a:pt x="959234" y="93979"/>
                </a:lnTo>
                <a:lnTo>
                  <a:pt x="971156" y="106679"/>
                </a:lnTo>
                <a:lnTo>
                  <a:pt x="993463" y="128269"/>
                </a:lnTo>
                <a:lnTo>
                  <a:pt x="1017541" y="148589"/>
                </a:lnTo>
                <a:lnTo>
                  <a:pt x="1041645" y="162559"/>
                </a:lnTo>
                <a:lnTo>
                  <a:pt x="1064031" y="163829"/>
                </a:lnTo>
                <a:lnTo>
                  <a:pt x="1069035" y="162559"/>
                </a:lnTo>
                <a:lnTo>
                  <a:pt x="1079487" y="158750"/>
                </a:lnTo>
                <a:lnTo>
                  <a:pt x="1042136" y="76200"/>
                </a:lnTo>
                <a:lnTo>
                  <a:pt x="1016721" y="52069"/>
                </a:lnTo>
                <a:close/>
              </a:path>
              <a:path w="1079500" h="557529">
                <a:moveTo>
                  <a:pt x="939457" y="0"/>
                </a:moveTo>
                <a:lnTo>
                  <a:pt x="929675" y="1269"/>
                </a:lnTo>
                <a:lnTo>
                  <a:pt x="920215" y="5079"/>
                </a:lnTo>
                <a:lnTo>
                  <a:pt x="911066" y="10159"/>
                </a:lnTo>
                <a:lnTo>
                  <a:pt x="902220" y="15239"/>
                </a:lnTo>
                <a:lnTo>
                  <a:pt x="892974" y="19050"/>
                </a:lnTo>
                <a:lnTo>
                  <a:pt x="857562" y="41909"/>
                </a:lnTo>
                <a:lnTo>
                  <a:pt x="846048" y="85089"/>
                </a:lnTo>
                <a:lnTo>
                  <a:pt x="838629" y="142239"/>
                </a:lnTo>
                <a:lnTo>
                  <a:pt x="835964" y="160019"/>
                </a:lnTo>
                <a:lnTo>
                  <a:pt x="898741" y="160019"/>
                </a:lnTo>
                <a:lnTo>
                  <a:pt x="901232" y="151129"/>
                </a:lnTo>
                <a:lnTo>
                  <a:pt x="908354" y="107950"/>
                </a:lnTo>
                <a:lnTo>
                  <a:pt x="911008" y="80009"/>
                </a:lnTo>
                <a:lnTo>
                  <a:pt x="912282" y="66039"/>
                </a:lnTo>
                <a:lnTo>
                  <a:pt x="914107" y="52069"/>
                </a:lnTo>
                <a:lnTo>
                  <a:pt x="1016721" y="52069"/>
                </a:lnTo>
                <a:lnTo>
                  <a:pt x="1015384" y="50800"/>
                </a:lnTo>
                <a:lnTo>
                  <a:pt x="1001906" y="39369"/>
                </a:lnTo>
                <a:lnTo>
                  <a:pt x="988288" y="26669"/>
                </a:lnTo>
                <a:lnTo>
                  <a:pt x="976483" y="17779"/>
                </a:lnTo>
                <a:lnTo>
                  <a:pt x="963987" y="7619"/>
                </a:lnTo>
                <a:lnTo>
                  <a:pt x="951433" y="1269"/>
                </a:lnTo>
                <a:lnTo>
                  <a:pt x="939457" y="0"/>
                </a:lnTo>
                <a:close/>
              </a:path>
            </a:pathLst>
          </a:custGeom>
          <a:solidFill>
            <a:srgbClr val="FFB040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6" name="object 6"/>
          <p:cNvSpPr/>
          <p:nvPr/>
        </p:nvSpPr>
        <p:spPr>
          <a:xfrm>
            <a:off x="1099242" y="1785002"/>
            <a:ext cx="71884" cy="148679"/>
          </a:xfrm>
          <a:custGeom>
            <a:avLst/>
            <a:gdLst/>
            <a:ahLst/>
            <a:cxnLst/>
            <a:rect l="l" t="t" r="r" b="b"/>
            <a:pathLst>
              <a:path w="102235" h="211454">
                <a:moveTo>
                  <a:pt x="101968" y="0"/>
                </a:moveTo>
                <a:lnTo>
                  <a:pt x="94284" y="3441"/>
                </a:lnTo>
                <a:lnTo>
                  <a:pt x="86918" y="8178"/>
                </a:lnTo>
                <a:lnTo>
                  <a:pt x="79857" y="11328"/>
                </a:lnTo>
                <a:lnTo>
                  <a:pt x="70607" y="15102"/>
                </a:lnTo>
                <a:lnTo>
                  <a:pt x="61045" y="18848"/>
                </a:lnTo>
                <a:lnTo>
                  <a:pt x="51736" y="23120"/>
                </a:lnTo>
                <a:lnTo>
                  <a:pt x="26253" y="66421"/>
                </a:lnTo>
                <a:lnTo>
                  <a:pt x="16241" y="138124"/>
                </a:lnTo>
                <a:lnTo>
                  <a:pt x="13576" y="156794"/>
                </a:lnTo>
                <a:lnTo>
                  <a:pt x="12577" y="156794"/>
                </a:lnTo>
                <a:lnTo>
                  <a:pt x="11937" y="171644"/>
                </a:lnTo>
                <a:lnTo>
                  <a:pt x="9639" y="186347"/>
                </a:lnTo>
                <a:lnTo>
                  <a:pt x="5674" y="199687"/>
                </a:lnTo>
                <a:lnTo>
                  <a:pt x="0" y="211239"/>
                </a:lnTo>
                <a:lnTo>
                  <a:pt x="11069" y="207089"/>
                </a:lnTo>
                <a:lnTo>
                  <a:pt x="21743" y="201447"/>
                </a:lnTo>
                <a:lnTo>
                  <a:pt x="31887" y="195519"/>
                </a:lnTo>
                <a:lnTo>
                  <a:pt x="41363" y="190512"/>
                </a:lnTo>
                <a:lnTo>
                  <a:pt x="48094" y="187464"/>
                </a:lnTo>
                <a:lnTo>
                  <a:pt x="54317" y="185038"/>
                </a:lnTo>
                <a:lnTo>
                  <a:pt x="59715" y="181559"/>
                </a:lnTo>
                <a:lnTo>
                  <a:pt x="60670" y="181127"/>
                </a:lnTo>
                <a:lnTo>
                  <a:pt x="60350" y="181127"/>
                </a:lnTo>
                <a:lnTo>
                  <a:pt x="66497" y="177012"/>
                </a:lnTo>
                <a:lnTo>
                  <a:pt x="71577" y="171399"/>
                </a:lnTo>
                <a:lnTo>
                  <a:pt x="75082" y="161582"/>
                </a:lnTo>
                <a:lnTo>
                  <a:pt x="76488" y="156794"/>
                </a:lnTo>
                <a:lnTo>
                  <a:pt x="13576" y="156794"/>
                </a:lnTo>
                <a:lnTo>
                  <a:pt x="12611" y="156006"/>
                </a:lnTo>
                <a:lnTo>
                  <a:pt x="76719" y="156006"/>
                </a:lnTo>
                <a:lnTo>
                  <a:pt x="78986" y="148290"/>
                </a:lnTo>
                <a:lnTo>
                  <a:pt x="86042" y="104622"/>
                </a:lnTo>
                <a:lnTo>
                  <a:pt x="88555" y="78122"/>
                </a:lnTo>
                <a:lnTo>
                  <a:pt x="89926" y="63040"/>
                </a:lnTo>
                <a:lnTo>
                  <a:pt x="91744" y="47764"/>
                </a:lnTo>
                <a:lnTo>
                  <a:pt x="92014" y="47764"/>
                </a:lnTo>
                <a:lnTo>
                  <a:pt x="92227" y="46139"/>
                </a:lnTo>
                <a:lnTo>
                  <a:pt x="92506" y="44335"/>
                </a:lnTo>
                <a:lnTo>
                  <a:pt x="92862" y="42595"/>
                </a:lnTo>
                <a:lnTo>
                  <a:pt x="92374" y="30353"/>
                </a:lnTo>
                <a:lnTo>
                  <a:pt x="93910" y="19192"/>
                </a:lnTo>
                <a:lnTo>
                  <a:pt x="97198" y="9084"/>
                </a:lnTo>
                <a:lnTo>
                  <a:pt x="101968" y="0"/>
                </a:lnTo>
                <a:close/>
              </a:path>
              <a:path w="102235" h="211454">
                <a:moveTo>
                  <a:pt x="61175" y="180898"/>
                </a:moveTo>
                <a:lnTo>
                  <a:pt x="60350" y="181127"/>
                </a:lnTo>
                <a:lnTo>
                  <a:pt x="60670" y="181127"/>
                </a:lnTo>
                <a:lnTo>
                  <a:pt x="61175" y="180898"/>
                </a:lnTo>
                <a:close/>
              </a:path>
              <a:path w="102235" h="211454">
                <a:moveTo>
                  <a:pt x="92014" y="47764"/>
                </a:moveTo>
                <a:lnTo>
                  <a:pt x="91744" y="47764"/>
                </a:lnTo>
                <a:lnTo>
                  <a:pt x="91986" y="47980"/>
                </a:lnTo>
                <a:lnTo>
                  <a:pt x="92014" y="47764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7" name="object 7"/>
          <p:cNvSpPr/>
          <p:nvPr/>
        </p:nvSpPr>
        <p:spPr>
          <a:xfrm>
            <a:off x="962493" y="1847072"/>
            <a:ext cx="70098" cy="188416"/>
          </a:xfrm>
          <a:custGeom>
            <a:avLst/>
            <a:gdLst/>
            <a:ahLst/>
            <a:cxnLst/>
            <a:rect l="l" t="t" r="r" b="b"/>
            <a:pathLst>
              <a:path w="99695" h="267970">
                <a:moveTo>
                  <a:pt x="99618" y="0"/>
                </a:moveTo>
                <a:lnTo>
                  <a:pt x="89243" y="3588"/>
                </a:lnTo>
                <a:lnTo>
                  <a:pt x="79292" y="8623"/>
                </a:lnTo>
                <a:lnTo>
                  <a:pt x="69922" y="13962"/>
                </a:lnTo>
                <a:lnTo>
                  <a:pt x="61290" y="18465"/>
                </a:lnTo>
                <a:lnTo>
                  <a:pt x="27609" y="38836"/>
                </a:lnTo>
                <a:lnTo>
                  <a:pt x="18059" y="76784"/>
                </a:lnTo>
                <a:lnTo>
                  <a:pt x="14304" y="133296"/>
                </a:lnTo>
                <a:lnTo>
                  <a:pt x="13471" y="162155"/>
                </a:lnTo>
                <a:lnTo>
                  <a:pt x="12331" y="190817"/>
                </a:lnTo>
                <a:lnTo>
                  <a:pt x="11973" y="197171"/>
                </a:lnTo>
                <a:lnTo>
                  <a:pt x="11572" y="203533"/>
                </a:lnTo>
                <a:lnTo>
                  <a:pt x="11110" y="209880"/>
                </a:lnTo>
                <a:lnTo>
                  <a:pt x="10566" y="216192"/>
                </a:lnTo>
                <a:lnTo>
                  <a:pt x="8824" y="216192"/>
                </a:lnTo>
                <a:lnTo>
                  <a:pt x="9333" y="229568"/>
                </a:lnTo>
                <a:lnTo>
                  <a:pt x="7940" y="243409"/>
                </a:lnTo>
                <a:lnTo>
                  <a:pt x="4771" y="256167"/>
                </a:lnTo>
                <a:lnTo>
                  <a:pt x="0" y="267589"/>
                </a:lnTo>
                <a:lnTo>
                  <a:pt x="28624" y="252452"/>
                </a:lnTo>
                <a:lnTo>
                  <a:pt x="43489" y="245663"/>
                </a:lnTo>
                <a:lnTo>
                  <a:pt x="58877" y="240639"/>
                </a:lnTo>
                <a:lnTo>
                  <a:pt x="58229" y="240169"/>
                </a:lnTo>
                <a:lnTo>
                  <a:pt x="57810" y="239979"/>
                </a:lnTo>
                <a:lnTo>
                  <a:pt x="63466" y="235570"/>
                </a:lnTo>
                <a:lnTo>
                  <a:pt x="68389" y="229950"/>
                </a:lnTo>
                <a:lnTo>
                  <a:pt x="72455" y="222757"/>
                </a:lnTo>
                <a:lnTo>
                  <a:pt x="74672" y="216192"/>
                </a:lnTo>
                <a:lnTo>
                  <a:pt x="10566" y="216192"/>
                </a:lnTo>
                <a:lnTo>
                  <a:pt x="8775" y="214896"/>
                </a:lnTo>
                <a:lnTo>
                  <a:pt x="75110" y="214896"/>
                </a:lnTo>
                <a:lnTo>
                  <a:pt x="75539" y="213626"/>
                </a:lnTo>
                <a:lnTo>
                  <a:pt x="82077" y="156424"/>
                </a:lnTo>
                <a:lnTo>
                  <a:pt x="84137" y="95067"/>
                </a:lnTo>
                <a:lnTo>
                  <a:pt x="85127" y="74468"/>
                </a:lnTo>
                <a:lnTo>
                  <a:pt x="86702" y="54203"/>
                </a:lnTo>
                <a:lnTo>
                  <a:pt x="86862" y="54203"/>
                </a:lnTo>
                <a:lnTo>
                  <a:pt x="86401" y="43364"/>
                </a:lnTo>
                <a:lnTo>
                  <a:pt x="96913" y="4470"/>
                </a:lnTo>
                <a:lnTo>
                  <a:pt x="99618" y="0"/>
                </a:lnTo>
                <a:close/>
              </a:path>
              <a:path w="99695" h="267970">
                <a:moveTo>
                  <a:pt x="86862" y="54203"/>
                </a:moveTo>
                <a:lnTo>
                  <a:pt x="86702" y="54203"/>
                </a:lnTo>
                <a:lnTo>
                  <a:pt x="86867" y="54343"/>
                </a:lnTo>
                <a:lnTo>
                  <a:pt x="86862" y="54203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8" name="object 8"/>
          <p:cNvSpPr/>
          <p:nvPr/>
        </p:nvSpPr>
        <p:spPr>
          <a:xfrm>
            <a:off x="796597" y="1926404"/>
            <a:ext cx="60722" cy="135731"/>
          </a:xfrm>
          <a:custGeom>
            <a:avLst/>
            <a:gdLst/>
            <a:ahLst/>
            <a:cxnLst/>
            <a:rect l="l" t="t" r="r" b="b"/>
            <a:pathLst>
              <a:path w="86360" h="193039">
                <a:moveTo>
                  <a:pt x="6896" y="143446"/>
                </a:moveTo>
                <a:lnTo>
                  <a:pt x="7797" y="146951"/>
                </a:lnTo>
                <a:lnTo>
                  <a:pt x="8432" y="150507"/>
                </a:lnTo>
                <a:lnTo>
                  <a:pt x="9296" y="160274"/>
                </a:lnTo>
                <a:lnTo>
                  <a:pt x="8826" y="166192"/>
                </a:lnTo>
                <a:lnTo>
                  <a:pt x="7226" y="177901"/>
                </a:lnTo>
                <a:lnTo>
                  <a:pt x="4965" y="183311"/>
                </a:lnTo>
                <a:lnTo>
                  <a:pt x="1752" y="187363"/>
                </a:lnTo>
                <a:lnTo>
                  <a:pt x="1193" y="189153"/>
                </a:lnTo>
                <a:lnTo>
                  <a:pt x="660" y="190982"/>
                </a:lnTo>
                <a:lnTo>
                  <a:pt x="0" y="192671"/>
                </a:lnTo>
                <a:lnTo>
                  <a:pt x="5257" y="190855"/>
                </a:lnTo>
                <a:lnTo>
                  <a:pt x="10375" y="188290"/>
                </a:lnTo>
                <a:lnTo>
                  <a:pt x="15925" y="185877"/>
                </a:lnTo>
                <a:lnTo>
                  <a:pt x="29794" y="180972"/>
                </a:lnTo>
                <a:lnTo>
                  <a:pt x="45491" y="175641"/>
                </a:lnTo>
                <a:lnTo>
                  <a:pt x="60102" y="168214"/>
                </a:lnTo>
                <a:lnTo>
                  <a:pt x="70713" y="157022"/>
                </a:lnTo>
                <a:lnTo>
                  <a:pt x="74597" y="146372"/>
                </a:lnTo>
                <a:lnTo>
                  <a:pt x="74798" y="145059"/>
                </a:lnTo>
                <a:lnTo>
                  <a:pt x="9321" y="145059"/>
                </a:lnTo>
                <a:lnTo>
                  <a:pt x="6896" y="143446"/>
                </a:lnTo>
                <a:close/>
              </a:path>
              <a:path w="86360" h="193039">
                <a:moveTo>
                  <a:pt x="78919" y="28549"/>
                </a:moveTo>
                <a:lnTo>
                  <a:pt x="23761" y="28549"/>
                </a:lnTo>
                <a:lnTo>
                  <a:pt x="18529" y="32245"/>
                </a:lnTo>
                <a:lnTo>
                  <a:pt x="9515" y="72153"/>
                </a:lnTo>
                <a:lnTo>
                  <a:pt x="8869" y="108419"/>
                </a:lnTo>
                <a:lnTo>
                  <a:pt x="9120" y="120037"/>
                </a:lnTo>
                <a:lnTo>
                  <a:pt x="9353" y="132422"/>
                </a:lnTo>
                <a:lnTo>
                  <a:pt x="9321" y="145059"/>
                </a:lnTo>
                <a:lnTo>
                  <a:pt x="74798" y="145059"/>
                </a:lnTo>
                <a:lnTo>
                  <a:pt x="76555" y="133540"/>
                </a:lnTo>
                <a:lnTo>
                  <a:pt x="77332" y="119861"/>
                </a:lnTo>
                <a:lnTo>
                  <a:pt x="77627" y="108419"/>
                </a:lnTo>
                <a:lnTo>
                  <a:pt x="77696" y="95445"/>
                </a:lnTo>
                <a:lnTo>
                  <a:pt x="76990" y="68133"/>
                </a:lnTo>
                <a:lnTo>
                  <a:pt x="76885" y="53454"/>
                </a:lnTo>
                <a:lnTo>
                  <a:pt x="78324" y="53454"/>
                </a:lnTo>
                <a:lnTo>
                  <a:pt x="78049" y="39465"/>
                </a:lnTo>
                <a:lnTo>
                  <a:pt x="78919" y="28549"/>
                </a:lnTo>
                <a:close/>
              </a:path>
              <a:path w="86360" h="193039">
                <a:moveTo>
                  <a:pt x="78324" y="53454"/>
                </a:moveTo>
                <a:lnTo>
                  <a:pt x="76885" y="53454"/>
                </a:lnTo>
                <a:lnTo>
                  <a:pt x="77850" y="54216"/>
                </a:lnTo>
                <a:lnTo>
                  <a:pt x="78346" y="54571"/>
                </a:lnTo>
                <a:lnTo>
                  <a:pt x="78324" y="53454"/>
                </a:lnTo>
                <a:close/>
              </a:path>
              <a:path w="86360" h="193039">
                <a:moveTo>
                  <a:pt x="86067" y="0"/>
                </a:moveTo>
                <a:lnTo>
                  <a:pt x="74084" y="3576"/>
                </a:lnTo>
                <a:lnTo>
                  <a:pt x="62449" y="8882"/>
                </a:lnTo>
                <a:lnTo>
                  <a:pt x="50827" y="14985"/>
                </a:lnTo>
                <a:lnTo>
                  <a:pt x="38887" y="20955"/>
                </a:lnTo>
                <a:lnTo>
                  <a:pt x="33286" y="23533"/>
                </a:lnTo>
                <a:lnTo>
                  <a:pt x="28320" y="25450"/>
                </a:lnTo>
                <a:lnTo>
                  <a:pt x="24168" y="28257"/>
                </a:lnTo>
                <a:lnTo>
                  <a:pt x="23215" y="28701"/>
                </a:lnTo>
                <a:lnTo>
                  <a:pt x="23761" y="28549"/>
                </a:lnTo>
                <a:lnTo>
                  <a:pt x="78919" y="28549"/>
                </a:lnTo>
                <a:lnTo>
                  <a:pt x="79187" y="25190"/>
                </a:lnTo>
                <a:lnTo>
                  <a:pt x="81836" y="11963"/>
                </a:lnTo>
                <a:lnTo>
                  <a:pt x="86067" y="0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9" name="object 9"/>
          <p:cNvSpPr/>
          <p:nvPr/>
        </p:nvSpPr>
        <p:spPr>
          <a:xfrm>
            <a:off x="640818" y="1986358"/>
            <a:ext cx="81260" cy="136624"/>
          </a:xfrm>
          <a:custGeom>
            <a:avLst/>
            <a:gdLst/>
            <a:ahLst/>
            <a:cxnLst/>
            <a:rect l="l" t="t" r="r" b="b"/>
            <a:pathLst>
              <a:path w="115570" h="194310">
                <a:moveTo>
                  <a:pt x="15138" y="137020"/>
                </a:moveTo>
                <a:lnTo>
                  <a:pt x="7480" y="170878"/>
                </a:lnTo>
                <a:lnTo>
                  <a:pt x="4660" y="181495"/>
                </a:lnTo>
                <a:lnTo>
                  <a:pt x="3708" y="184823"/>
                </a:lnTo>
                <a:lnTo>
                  <a:pt x="2692" y="188112"/>
                </a:lnTo>
                <a:lnTo>
                  <a:pt x="952" y="192074"/>
                </a:lnTo>
                <a:lnTo>
                  <a:pt x="457" y="192989"/>
                </a:lnTo>
                <a:lnTo>
                  <a:pt x="0" y="193916"/>
                </a:lnTo>
                <a:lnTo>
                  <a:pt x="51538" y="173319"/>
                </a:lnTo>
                <a:lnTo>
                  <a:pt x="77647" y="139979"/>
                </a:lnTo>
                <a:lnTo>
                  <a:pt x="77885" y="139090"/>
                </a:lnTo>
                <a:lnTo>
                  <a:pt x="16954" y="139090"/>
                </a:lnTo>
                <a:lnTo>
                  <a:pt x="16344" y="138417"/>
                </a:lnTo>
                <a:lnTo>
                  <a:pt x="15138" y="137020"/>
                </a:lnTo>
                <a:close/>
              </a:path>
              <a:path w="115570" h="194310">
                <a:moveTo>
                  <a:pt x="115519" y="0"/>
                </a:moveTo>
                <a:lnTo>
                  <a:pt x="107469" y="2764"/>
                </a:lnTo>
                <a:lnTo>
                  <a:pt x="99726" y="6399"/>
                </a:lnTo>
                <a:lnTo>
                  <a:pt x="92212" y="10317"/>
                </a:lnTo>
                <a:lnTo>
                  <a:pt x="84848" y="13931"/>
                </a:lnTo>
                <a:lnTo>
                  <a:pt x="47901" y="31312"/>
                </a:lnTo>
                <a:lnTo>
                  <a:pt x="29924" y="66722"/>
                </a:lnTo>
                <a:lnTo>
                  <a:pt x="22380" y="104509"/>
                </a:lnTo>
                <a:lnTo>
                  <a:pt x="18894" y="127307"/>
                </a:lnTo>
                <a:lnTo>
                  <a:pt x="16954" y="139090"/>
                </a:lnTo>
                <a:lnTo>
                  <a:pt x="77885" y="139090"/>
                </a:lnTo>
                <a:lnTo>
                  <a:pt x="81318" y="126254"/>
                </a:lnTo>
                <a:lnTo>
                  <a:pt x="84302" y="112534"/>
                </a:lnTo>
                <a:lnTo>
                  <a:pt x="87088" y="96986"/>
                </a:lnTo>
                <a:lnTo>
                  <a:pt x="89615" y="79690"/>
                </a:lnTo>
                <a:lnTo>
                  <a:pt x="92341" y="61669"/>
                </a:lnTo>
                <a:lnTo>
                  <a:pt x="95719" y="43942"/>
                </a:lnTo>
                <a:lnTo>
                  <a:pt x="98426" y="43942"/>
                </a:lnTo>
                <a:lnTo>
                  <a:pt x="98552" y="42735"/>
                </a:lnTo>
                <a:lnTo>
                  <a:pt x="110319" y="7714"/>
                </a:lnTo>
                <a:lnTo>
                  <a:pt x="115519" y="0"/>
                </a:lnTo>
                <a:close/>
              </a:path>
              <a:path w="115570" h="194310">
                <a:moveTo>
                  <a:pt x="98426" y="43942"/>
                </a:moveTo>
                <a:lnTo>
                  <a:pt x="95719" y="43942"/>
                </a:lnTo>
                <a:lnTo>
                  <a:pt x="96570" y="44462"/>
                </a:lnTo>
                <a:lnTo>
                  <a:pt x="98259" y="45542"/>
                </a:lnTo>
                <a:lnTo>
                  <a:pt x="98426" y="43942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1" name="object 11"/>
          <p:cNvSpPr/>
          <p:nvPr/>
        </p:nvSpPr>
        <p:spPr>
          <a:xfrm>
            <a:off x="10058148" y="397938"/>
            <a:ext cx="1957937" cy="18676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2" name="object 12"/>
          <p:cNvSpPr/>
          <p:nvPr/>
        </p:nvSpPr>
        <p:spPr>
          <a:xfrm>
            <a:off x="10470227" y="150837"/>
            <a:ext cx="231725" cy="540246"/>
          </a:xfrm>
          <a:custGeom>
            <a:avLst/>
            <a:gdLst/>
            <a:ahLst/>
            <a:cxnLst/>
            <a:rect l="l" t="t" r="r" b="b"/>
            <a:pathLst>
              <a:path w="329565" h="768350">
                <a:moveTo>
                  <a:pt x="163746" y="0"/>
                </a:moveTo>
                <a:lnTo>
                  <a:pt x="109656" y="6853"/>
                </a:lnTo>
                <a:lnTo>
                  <a:pt x="57211" y="31684"/>
                </a:lnTo>
                <a:lnTo>
                  <a:pt x="28111" y="60008"/>
                </a:lnTo>
                <a:lnTo>
                  <a:pt x="10184" y="94814"/>
                </a:lnTo>
                <a:lnTo>
                  <a:pt x="190" y="150087"/>
                </a:lnTo>
                <a:lnTo>
                  <a:pt x="0" y="155967"/>
                </a:lnTo>
                <a:lnTo>
                  <a:pt x="380" y="167727"/>
                </a:lnTo>
                <a:lnTo>
                  <a:pt x="5994" y="216063"/>
                </a:lnTo>
                <a:lnTo>
                  <a:pt x="17175" y="262129"/>
                </a:lnTo>
                <a:lnTo>
                  <a:pt x="30391" y="303200"/>
                </a:lnTo>
                <a:lnTo>
                  <a:pt x="41376" y="332141"/>
                </a:lnTo>
                <a:lnTo>
                  <a:pt x="43865" y="338326"/>
                </a:lnTo>
                <a:lnTo>
                  <a:pt x="57691" y="371521"/>
                </a:lnTo>
                <a:lnTo>
                  <a:pt x="72050" y="404495"/>
                </a:lnTo>
                <a:lnTo>
                  <a:pt x="86556" y="437433"/>
                </a:lnTo>
                <a:lnTo>
                  <a:pt x="100825" y="470521"/>
                </a:lnTo>
                <a:lnTo>
                  <a:pt x="117807" y="511344"/>
                </a:lnTo>
                <a:lnTo>
                  <a:pt x="134748" y="554191"/>
                </a:lnTo>
                <a:lnTo>
                  <a:pt x="156037" y="613430"/>
                </a:lnTo>
                <a:lnTo>
                  <a:pt x="174440" y="673942"/>
                </a:lnTo>
                <a:lnTo>
                  <a:pt x="183108" y="709535"/>
                </a:lnTo>
                <a:lnTo>
                  <a:pt x="186253" y="725889"/>
                </a:lnTo>
                <a:lnTo>
                  <a:pt x="188664" y="739789"/>
                </a:lnTo>
                <a:lnTo>
                  <a:pt x="190781" y="753704"/>
                </a:lnTo>
                <a:lnTo>
                  <a:pt x="192557" y="767637"/>
                </a:lnTo>
                <a:lnTo>
                  <a:pt x="192697" y="767980"/>
                </a:lnTo>
                <a:lnTo>
                  <a:pt x="216331" y="725562"/>
                </a:lnTo>
                <a:lnTo>
                  <a:pt x="226313" y="706499"/>
                </a:lnTo>
                <a:lnTo>
                  <a:pt x="227826" y="706499"/>
                </a:lnTo>
                <a:lnTo>
                  <a:pt x="230581" y="701254"/>
                </a:lnTo>
                <a:lnTo>
                  <a:pt x="232816" y="695120"/>
                </a:lnTo>
                <a:lnTo>
                  <a:pt x="235750" y="689278"/>
                </a:lnTo>
                <a:lnTo>
                  <a:pt x="240381" y="679800"/>
                </a:lnTo>
                <a:lnTo>
                  <a:pt x="244836" y="670230"/>
                </a:lnTo>
                <a:lnTo>
                  <a:pt x="249187" y="660605"/>
                </a:lnTo>
                <a:lnTo>
                  <a:pt x="256489" y="644244"/>
                </a:lnTo>
                <a:lnTo>
                  <a:pt x="259727" y="637665"/>
                </a:lnTo>
                <a:lnTo>
                  <a:pt x="264464" y="627582"/>
                </a:lnTo>
                <a:lnTo>
                  <a:pt x="266103" y="624165"/>
                </a:lnTo>
                <a:lnTo>
                  <a:pt x="267550" y="620635"/>
                </a:lnTo>
                <a:lnTo>
                  <a:pt x="267550" y="619542"/>
                </a:lnTo>
                <a:lnTo>
                  <a:pt x="267347" y="618476"/>
                </a:lnTo>
                <a:lnTo>
                  <a:pt x="267373" y="617422"/>
                </a:lnTo>
                <a:lnTo>
                  <a:pt x="270600" y="609578"/>
                </a:lnTo>
                <a:lnTo>
                  <a:pt x="277202" y="593983"/>
                </a:lnTo>
                <a:lnTo>
                  <a:pt x="280415" y="586154"/>
                </a:lnTo>
                <a:lnTo>
                  <a:pt x="281584" y="583208"/>
                </a:lnTo>
                <a:lnTo>
                  <a:pt x="282892" y="580350"/>
                </a:lnTo>
                <a:lnTo>
                  <a:pt x="283946" y="577353"/>
                </a:lnTo>
                <a:lnTo>
                  <a:pt x="299893" y="521036"/>
                </a:lnTo>
                <a:lnTo>
                  <a:pt x="312458" y="463739"/>
                </a:lnTo>
                <a:lnTo>
                  <a:pt x="319201" y="422172"/>
                </a:lnTo>
                <a:lnTo>
                  <a:pt x="327513" y="357272"/>
                </a:lnTo>
                <a:lnTo>
                  <a:pt x="329158" y="341565"/>
                </a:lnTo>
                <a:lnTo>
                  <a:pt x="328730" y="326007"/>
                </a:lnTo>
                <a:lnTo>
                  <a:pt x="326174" y="280656"/>
                </a:lnTo>
                <a:lnTo>
                  <a:pt x="321690" y="235863"/>
                </a:lnTo>
                <a:lnTo>
                  <a:pt x="320662" y="228319"/>
                </a:lnTo>
                <a:lnTo>
                  <a:pt x="313852" y="186219"/>
                </a:lnTo>
                <a:lnTo>
                  <a:pt x="302629" y="139719"/>
                </a:lnTo>
                <a:lnTo>
                  <a:pt x="284603" y="92697"/>
                </a:lnTo>
                <a:lnTo>
                  <a:pt x="257962" y="49947"/>
                </a:lnTo>
                <a:lnTo>
                  <a:pt x="225099" y="19894"/>
                </a:lnTo>
                <a:lnTo>
                  <a:pt x="180297" y="2186"/>
                </a:lnTo>
                <a:lnTo>
                  <a:pt x="163746" y="0"/>
                </a:lnTo>
                <a:close/>
              </a:path>
              <a:path w="329565" h="768350">
                <a:moveTo>
                  <a:pt x="227826" y="706499"/>
                </a:moveTo>
                <a:lnTo>
                  <a:pt x="226313" y="706499"/>
                </a:lnTo>
                <a:lnTo>
                  <a:pt x="226771" y="706652"/>
                </a:lnTo>
                <a:lnTo>
                  <a:pt x="227075" y="706982"/>
                </a:lnTo>
                <a:lnTo>
                  <a:pt x="227533" y="707058"/>
                </a:lnTo>
                <a:lnTo>
                  <a:pt x="227826" y="706499"/>
                </a:lnTo>
                <a:close/>
              </a:path>
            </a:pathLst>
          </a:custGeom>
          <a:solidFill>
            <a:srgbClr val="327FA6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3" name="object 13"/>
          <p:cNvSpPr/>
          <p:nvPr/>
        </p:nvSpPr>
        <p:spPr>
          <a:xfrm>
            <a:off x="10235376" y="2313796"/>
            <a:ext cx="621506" cy="301823"/>
          </a:xfrm>
          <a:custGeom>
            <a:avLst/>
            <a:gdLst/>
            <a:ahLst/>
            <a:cxnLst/>
            <a:rect l="l" t="t" r="r" b="b"/>
            <a:pathLst>
              <a:path w="883920" h="429260">
                <a:moveTo>
                  <a:pt x="429803" y="0"/>
                </a:moveTo>
                <a:lnTo>
                  <a:pt x="384951" y="356"/>
                </a:lnTo>
                <a:lnTo>
                  <a:pt x="312601" y="5090"/>
                </a:lnTo>
                <a:lnTo>
                  <a:pt x="238955" y="14824"/>
                </a:lnTo>
                <a:lnTo>
                  <a:pt x="183918" y="25829"/>
                </a:lnTo>
                <a:lnTo>
                  <a:pt x="129578" y="41195"/>
                </a:lnTo>
                <a:lnTo>
                  <a:pt x="92524" y="53455"/>
                </a:lnTo>
                <a:lnTo>
                  <a:pt x="55841" y="67039"/>
                </a:lnTo>
                <a:lnTo>
                  <a:pt x="6004" y="87350"/>
                </a:lnTo>
                <a:lnTo>
                  <a:pt x="0" y="89925"/>
                </a:lnTo>
                <a:lnTo>
                  <a:pt x="35563" y="95859"/>
                </a:lnTo>
                <a:lnTo>
                  <a:pt x="70845" y="103093"/>
                </a:lnTo>
                <a:lnTo>
                  <a:pt x="140500" y="121700"/>
                </a:lnTo>
                <a:lnTo>
                  <a:pt x="176350" y="134911"/>
                </a:lnTo>
                <a:lnTo>
                  <a:pt x="232458" y="159279"/>
                </a:lnTo>
                <a:lnTo>
                  <a:pt x="273593" y="180276"/>
                </a:lnTo>
                <a:lnTo>
                  <a:pt x="307911" y="200046"/>
                </a:lnTo>
                <a:lnTo>
                  <a:pt x="317601" y="206155"/>
                </a:lnTo>
                <a:lnTo>
                  <a:pt x="320433" y="207666"/>
                </a:lnTo>
                <a:lnTo>
                  <a:pt x="358284" y="234422"/>
                </a:lnTo>
                <a:lnTo>
                  <a:pt x="396923" y="264660"/>
                </a:lnTo>
                <a:lnTo>
                  <a:pt x="453669" y="315185"/>
                </a:lnTo>
                <a:lnTo>
                  <a:pt x="469068" y="329027"/>
                </a:lnTo>
                <a:lnTo>
                  <a:pt x="499641" y="354724"/>
                </a:lnTo>
                <a:lnTo>
                  <a:pt x="526821" y="374252"/>
                </a:lnTo>
                <a:lnTo>
                  <a:pt x="532777" y="378151"/>
                </a:lnTo>
                <a:lnTo>
                  <a:pt x="572584" y="400907"/>
                </a:lnTo>
                <a:lnTo>
                  <a:pt x="620331" y="419147"/>
                </a:lnTo>
                <a:lnTo>
                  <a:pt x="669297" y="427841"/>
                </a:lnTo>
                <a:lnTo>
                  <a:pt x="694260" y="428707"/>
                </a:lnTo>
                <a:lnTo>
                  <a:pt x="719035" y="426754"/>
                </a:lnTo>
                <a:lnTo>
                  <a:pt x="765373" y="416621"/>
                </a:lnTo>
                <a:lnTo>
                  <a:pt x="808443" y="397011"/>
                </a:lnTo>
                <a:lnTo>
                  <a:pt x="841706" y="370169"/>
                </a:lnTo>
                <a:lnTo>
                  <a:pt x="866482" y="335593"/>
                </a:lnTo>
                <a:lnTo>
                  <a:pt x="880960" y="292629"/>
                </a:lnTo>
                <a:lnTo>
                  <a:pt x="883625" y="264650"/>
                </a:lnTo>
                <a:lnTo>
                  <a:pt x="883475" y="252281"/>
                </a:lnTo>
                <a:lnTo>
                  <a:pt x="883678" y="249386"/>
                </a:lnTo>
                <a:lnTo>
                  <a:pt x="875335" y="201853"/>
                </a:lnTo>
                <a:lnTo>
                  <a:pt x="869797" y="186394"/>
                </a:lnTo>
                <a:lnTo>
                  <a:pt x="869416" y="185048"/>
                </a:lnTo>
                <a:lnTo>
                  <a:pt x="844778" y="141728"/>
                </a:lnTo>
                <a:lnTo>
                  <a:pt x="844092" y="140750"/>
                </a:lnTo>
                <a:lnTo>
                  <a:pt x="843534" y="139683"/>
                </a:lnTo>
                <a:lnTo>
                  <a:pt x="803637" y="104623"/>
                </a:lnTo>
                <a:lnTo>
                  <a:pt x="765932" y="80604"/>
                </a:lnTo>
                <a:lnTo>
                  <a:pt x="729052" y="61946"/>
                </a:lnTo>
                <a:lnTo>
                  <a:pt x="710993" y="53958"/>
                </a:lnTo>
                <a:lnTo>
                  <a:pt x="334149" y="53958"/>
                </a:lnTo>
                <a:lnTo>
                  <a:pt x="331203" y="53920"/>
                </a:lnTo>
                <a:lnTo>
                  <a:pt x="328091" y="53730"/>
                </a:lnTo>
                <a:lnTo>
                  <a:pt x="325056" y="53311"/>
                </a:lnTo>
                <a:lnTo>
                  <a:pt x="322008" y="53107"/>
                </a:lnTo>
                <a:lnTo>
                  <a:pt x="708976" y="53107"/>
                </a:lnTo>
                <a:lnTo>
                  <a:pt x="703298" y="50713"/>
                </a:lnTo>
                <a:lnTo>
                  <a:pt x="666813" y="37067"/>
                </a:lnTo>
                <a:lnTo>
                  <a:pt x="623700" y="25505"/>
                </a:lnTo>
                <a:lnTo>
                  <a:pt x="581025" y="16365"/>
                </a:lnTo>
                <a:lnTo>
                  <a:pt x="529067" y="7947"/>
                </a:lnTo>
                <a:lnTo>
                  <a:pt x="481710" y="2445"/>
                </a:lnTo>
                <a:lnTo>
                  <a:pt x="448577" y="138"/>
                </a:lnTo>
                <a:lnTo>
                  <a:pt x="429803" y="0"/>
                </a:lnTo>
                <a:close/>
              </a:path>
              <a:path w="883920" h="429260">
                <a:moveTo>
                  <a:pt x="708976" y="53107"/>
                </a:moveTo>
                <a:lnTo>
                  <a:pt x="322008" y="53107"/>
                </a:lnTo>
                <a:lnTo>
                  <a:pt x="334149" y="53958"/>
                </a:lnTo>
                <a:lnTo>
                  <a:pt x="710993" y="53958"/>
                </a:lnTo>
                <a:lnTo>
                  <a:pt x="708976" y="53107"/>
                </a:lnTo>
                <a:close/>
              </a:path>
            </a:pathLst>
          </a:custGeom>
          <a:solidFill>
            <a:srgbClr val="8194EA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4" name="object 14"/>
          <p:cNvSpPr/>
          <p:nvPr/>
        </p:nvSpPr>
        <p:spPr>
          <a:xfrm>
            <a:off x="9605135" y="1255834"/>
            <a:ext cx="351830" cy="603200"/>
          </a:xfrm>
          <a:custGeom>
            <a:avLst/>
            <a:gdLst/>
            <a:ahLst/>
            <a:cxnLst/>
            <a:rect l="l" t="t" r="r" b="b"/>
            <a:pathLst>
              <a:path w="500379" h="857885">
                <a:moveTo>
                  <a:pt x="100487" y="0"/>
                </a:moveTo>
                <a:lnTo>
                  <a:pt x="58534" y="6131"/>
                </a:lnTo>
                <a:lnTo>
                  <a:pt x="22338" y="30189"/>
                </a:lnTo>
                <a:lnTo>
                  <a:pt x="3471" y="67148"/>
                </a:lnTo>
                <a:lnTo>
                  <a:pt x="0" y="103095"/>
                </a:lnTo>
                <a:lnTo>
                  <a:pt x="507" y="106664"/>
                </a:lnTo>
                <a:lnTo>
                  <a:pt x="763" y="110525"/>
                </a:lnTo>
                <a:lnTo>
                  <a:pt x="10182" y="161831"/>
                </a:lnTo>
                <a:lnTo>
                  <a:pt x="25228" y="200471"/>
                </a:lnTo>
                <a:lnTo>
                  <a:pt x="45831" y="237536"/>
                </a:lnTo>
                <a:lnTo>
                  <a:pt x="78206" y="281657"/>
                </a:lnTo>
                <a:lnTo>
                  <a:pt x="107638" y="315325"/>
                </a:lnTo>
                <a:lnTo>
                  <a:pt x="192843" y="404943"/>
                </a:lnTo>
                <a:lnTo>
                  <a:pt x="209346" y="422473"/>
                </a:lnTo>
                <a:lnTo>
                  <a:pt x="241757" y="457933"/>
                </a:lnTo>
                <a:lnTo>
                  <a:pt x="272715" y="494076"/>
                </a:lnTo>
                <a:lnTo>
                  <a:pt x="302501" y="531238"/>
                </a:lnTo>
                <a:lnTo>
                  <a:pt x="328675" y="565528"/>
                </a:lnTo>
                <a:lnTo>
                  <a:pt x="332016" y="570760"/>
                </a:lnTo>
                <a:lnTo>
                  <a:pt x="333781" y="573338"/>
                </a:lnTo>
                <a:lnTo>
                  <a:pt x="363993" y="620126"/>
                </a:lnTo>
                <a:lnTo>
                  <a:pt x="391109" y="668525"/>
                </a:lnTo>
                <a:lnTo>
                  <a:pt x="410919" y="711784"/>
                </a:lnTo>
                <a:lnTo>
                  <a:pt x="428067" y="755981"/>
                </a:lnTo>
                <a:lnTo>
                  <a:pt x="442599" y="801129"/>
                </a:lnTo>
                <a:lnTo>
                  <a:pt x="454558" y="847239"/>
                </a:lnTo>
                <a:lnTo>
                  <a:pt x="455955" y="854300"/>
                </a:lnTo>
                <a:lnTo>
                  <a:pt x="456692" y="857856"/>
                </a:lnTo>
                <a:lnTo>
                  <a:pt x="465399" y="806607"/>
                </a:lnTo>
                <a:lnTo>
                  <a:pt x="473447" y="755263"/>
                </a:lnTo>
                <a:lnTo>
                  <a:pt x="480712" y="703810"/>
                </a:lnTo>
                <a:lnTo>
                  <a:pt x="487075" y="652233"/>
                </a:lnTo>
                <a:lnTo>
                  <a:pt x="492413" y="600517"/>
                </a:lnTo>
                <a:lnTo>
                  <a:pt x="496634" y="548254"/>
                </a:lnTo>
                <a:lnTo>
                  <a:pt x="496849" y="545081"/>
                </a:lnTo>
                <a:lnTo>
                  <a:pt x="497255" y="541525"/>
                </a:lnTo>
                <a:lnTo>
                  <a:pt x="499059" y="500694"/>
                </a:lnTo>
                <a:lnTo>
                  <a:pt x="500327" y="430400"/>
                </a:lnTo>
                <a:lnTo>
                  <a:pt x="499700" y="395217"/>
                </a:lnTo>
                <a:lnTo>
                  <a:pt x="496355" y="352716"/>
                </a:lnTo>
                <a:lnTo>
                  <a:pt x="484963" y="307224"/>
                </a:lnTo>
                <a:lnTo>
                  <a:pt x="472778" y="270078"/>
                </a:lnTo>
                <a:lnTo>
                  <a:pt x="457166" y="233246"/>
                </a:lnTo>
                <a:lnTo>
                  <a:pt x="433148" y="189039"/>
                </a:lnTo>
                <a:lnTo>
                  <a:pt x="411556" y="159343"/>
                </a:lnTo>
                <a:lnTo>
                  <a:pt x="407860" y="154873"/>
                </a:lnTo>
                <a:lnTo>
                  <a:pt x="375974" y="120846"/>
                </a:lnTo>
                <a:lnTo>
                  <a:pt x="336255" y="89522"/>
                </a:lnTo>
                <a:lnTo>
                  <a:pt x="302247" y="68373"/>
                </a:lnTo>
                <a:lnTo>
                  <a:pt x="264477" y="48498"/>
                </a:lnTo>
                <a:lnTo>
                  <a:pt x="222299" y="29443"/>
                </a:lnTo>
                <a:lnTo>
                  <a:pt x="178015" y="13598"/>
                </a:lnTo>
                <a:lnTo>
                  <a:pt x="130722" y="2474"/>
                </a:lnTo>
                <a:lnTo>
                  <a:pt x="114592" y="632"/>
                </a:lnTo>
                <a:lnTo>
                  <a:pt x="100487" y="0"/>
                </a:lnTo>
                <a:close/>
              </a:path>
            </a:pathLst>
          </a:custGeom>
          <a:solidFill>
            <a:srgbClr val="52A7A9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5" name="object 15"/>
          <p:cNvSpPr/>
          <p:nvPr/>
        </p:nvSpPr>
        <p:spPr>
          <a:xfrm rot="18188498">
            <a:off x="139427" y="4105471"/>
            <a:ext cx="1893068" cy="19539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6" name="object 16"/>
          <p:cNvSpPr/>
          <p:nvPr/>
        </p:nvSpPr>
        <p:spPr>
          <a:xfrm rot="19310864">
            <a:off x="253608" y="4159483"/>
            <a:ext cx="201364" cy="500955"/>
          </a:xfrm>
          <a:custGeom>
            <a:avLst/>
            <a:gdLst/>
            <a:ahLst/>
            <a:cxnLst/>
            <a:rect l="l" t="t" r="r" b="b"/>
            <a:pathLst>
              <a:path w="286385" h="712470">
                <a:moveTo>
                  <a:pt x="224698" y="663014"/>
                </a:moveTo>
                <a:lnTo>
                  <a:pt x="184639" y="663014"/>
                </a:lnTo>
                <a:lnTo>
                  <a:pt x="204830" y="687010"/>
                </a:lnTo>
                <a:lnTo>
                  <a:pt x="212198" y="695551"/>
                </a:lnTo>
                <a:lnTo>
                  <a:pt x="219718" y="703968"/>
                </a:lnTo>
                <a:lnTo>
                  <a:pt x="227450" y="712213"/>
                </a:lnTo>
                <a:lnTo>
                  <a:pt x="227666" y="712048"/>
                </a:lnTo>
                <a:lnTo>
                  <a:pt x="226479" y="698958"/>
                </a:lnTo>
                <a:lnTo>
                  <a:pt x="225596" y="685823"/>
                </a:lnTo>
                <a:lnTo>
                  <a:pt x="224980" y="672640"/>
                </a:lnTo>
                <a:lnTo>
                  <a:pt x="224698" y="663014"/>
                </a:lnTo>
                <a:close/>
              </a:path>
              <a:path w="286385" h="712470">
                <a:moveTo>
                  <a:pt x="131786" y="0"/>
                </a:moveTo>
                <a:lnTo>
                  <a:pt x="84328" y="10181"/>
                </a:lnTo>
                <a:lnTo>
                  <a:pt x="47151" y="35387"/>
                </a:lnTo>
                <a:lnTo>
                  <a:pt x="23323" y="69466"/>
                </a:lnTo>
                <a:lnTo>
                  <a:pt x="7728" y="113904"/>
                </a:lnTo>
                <a:lnTo>
                  <a:pt x="838" y="160500"/>
                </a:lnTo>
                <a:lnTo>
                  <a:pt x="0" y="202910"/>
                </a:lnTo>
                <a:lnTo>
                  <a:pt x="23" y="205256"/>
                </a:lnTo>
                <a:lnTo>
                  <a:pt x="519" y="218542"/>
                </a:lnTo>
                <a:lnTo>
                  <a:pt x="1308" y="231814"/>
                </a:lnTo>
                <a:lnTo>
                  <a:pt x="2317" y="245082"/>
                </a:lnTo>
                <a:lnTo>
                  <a:pt x="2914" y="252181"/>
                </a:lnTo>
                <a:lnTo>
                  <a:pt x="3372" y="259281"/>
                </a:lnTo>
                <a:lnTo>
                  <a:pt x="9982" y="308117"/>
                </a:lnTo>
                <a:lnTo>
                  <a:pt x="17443" y="350289"/>
                </a:lnTo>
                <a:lnTo>
                  <a:pt x="24549" y="371259"/>
                </a:lnTo>
                <a:lnTo>
                  <a:pt x="30749" y="389222"/>
                </a:lnTo>
                <a:lnTo>
                  <a:pt x="46304" y="431124"/>
                </a:lnTo>
                <a:lnTo>
                  <a:pt x="68455" y="483622"/>
                </a:lnTo>
                <a:lnTo>
                  <a:pt x="92854" y="532706"/>
                </a:lnTo>
                <a:lnTo>
                  <a:pt x="109493" y="561490"/>
                </a:lnTo>
                <a:lnTo>
                  <a:pt x="111131" y="563928"/>
                </a:lnTo>
                <a:lnTo>
                  <a:pt x="115639" y="570433"/>
                </a:lnTo>
                <a:lnTo>
                  <a:pt x="124802" y="583356"/>
                </a:lnTo>
                <a:lnTo>
                  <a:pt x="129317" y="589874"/>
                </a:lnTo>
                <a:lnTo>
                  <a:pt x="129546" y="590839"/>
                </a:lnTo>
                <a:lnTo>
                  <a:pt x="129584" y="591843"/>
                </a:lnTo>
                <a:lnTo>
                  <a:pt x="129813" y="592846"/>
                </a:lnTo>
                <a:lnTo>
                  <a:pt x="131819" y="595780"/>
                </a:lnTo>
                <a:lnTo>
                  <a:pt x="134016" y="598574"/>
                </a:lnTo>
                <a:lnTo>
                  <a:pt x="140354" y="606829"/>
                </a:lnTo>
                <a:lnTo>
                  <a:pt x="144621" y="612201"/>
                </a:lnTo>
                <a:lnTo>
                  <a:pt x="160482" y="633581"/>
                </a:lnTo>
                <a:lnTo>
                  <a:pt x="166464" y="641432"/>
                </a:lnTo>
                <a:lnTo>
                  <a:pt x="172586" y="649171"/>
                </a:lnTo>
                <a:lnTo>
                  <a:pt x="176409" y="653908"/>
                </a:lnTo>
                <a:lnTo>
                  <a:pt x="179698" y="659051"/>
                </a:lnTo>
                <a:lnTo>
                  <a:pt x="183648" y="663763"/>
                </a:lnTo>
                <a:lnTo>
                  <a:pt x="184042" y="663585"/>
                </a:lnTo>
                <a:lnTo>
                  <a:pt x="184270" y="663217"/>
                </a:lnTo>
                <a:lnTo>
                  <a:pt x="184639" y="663014"/>
                </a:lnTo>
                <a:lnTo>
                  <a:pt x="224698" y="663014"/>
                </a:lnTo>
                <a:lnTo>
                  <a:pt x="224542" y="657070"/>
                </a:lnTo>
                <a:lnTo>
                  <a:pt x="224402" y="654746"/>
                </a:lnTo>
                <a:lnTo>
                  <a:pt x="224460" y="649171"/>
                </a:lnTo>
                <a:lnTo>
                  <a:pt x="227116" y="592846"/>
                </a:lnTo>
                <a:lnTo>
                  <a:pt x="233165" y="534401"/>
                </a:lnTo>
                <a:lnTo>
                  <a:pt x="239341" y="490897"/>
                </a:lnTo>
                <a:lnTo>
                  <a:pt x="246246" y="449226"/>
                </a:lnTo>
                <a:lnTo>
                  <a:pt x="257407" y="388985"/>
                </a:lnTo>
                <a:lnTo>
                  <a:pt x="263958" y="355966"/>
                </a:lnTo>
                <a:lnTo>
                  <a:pt x="270368" y="322946"/>
                </a:lnTo>
                <a:lnTo>
                  <a:pt x="276244" y="289837"/>
                </a:lnTo>
                <a:lnTo>
                  <a:pt x="277260" y="283677"/>
                </a:lnTo>
                <a:lnTo>
                  <a:pt x="278377" y="277569"/>
                </a:lnTo>
                <a:lnTo>
                  <a:pt x="283140" y="238630"/>
                </a:lnTo>
                <a:lnTo>
                  <a:pt x="286120" y="191945"/>
                </a:lnTo>
                <a:lnTo>
                  <a:pt x="286171" y="176233"/>
                </a:lnTo>
                <a:lnTo>
                  <a:pt x="286010" y="170482"/>
                </a:lnTo>
                <a:lnTo>
                  <a:pt x="281324" y="125181"/>
                </a:lnTo>
                <a:lnTo>
                  <a:pt x="266057" y="75940"/>
                </a:lnTo>
                <a:lnTo>
                  <a:pt x="234385" y="32354"/>
                </a:lnTo>
                <a:lnTo>
                  <a:pt x="184334" y="6081"/>
                </a:lnTo>
                <a:lnTo>
                  <a:pt x="149493" y="208"/>
                </a:lnTo>
                <a:lnTo>
                  <a:pt x="131786" y="0"/>
                </a:lnTo>
                <a:close/>
              </a:path>
            </a:pathLst>
          </a:custGeom>
          <a:solidFill>
            <a:srgbClr val="327FA6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7" name="object 17"/>
          <p:cNvSpPr/>
          <p:nvPr/>
        </p:nvSpPr>
        <p:spPr>
          <a:xfrm>
            <a:off x="366766" y="1072350"/>
            <a:ext cx="133052" cy="108496"/>
          </a:xfrm>
          <a:custGeom>
            <a:avLst/>
            <a:gdLst/>
            <a:ahLst/>
            <a:cxnLst/>
            <a:rect l="l" t="t" r="r" b="b"/>
            <a:pathLst>
              <a:path w="189230" h="154305">
                <a:moveTo>
                  <a:pt x="129336" y="0"/>
                </a:moveTo>
                <a:lnTo>
                  <a:pt x="95408" y="7426"/>
                </a:lnTo>
                <a:lnTo>
                  <a:pt x="62296" y="28000"/>
                </a:lnTo>
                <a:lnTo>
                  <a:pt x="30370" y="55446"/>
                </a:lnTo>
                <a:lnTo>
                  <a:pt x="0" y="83489"/>
                </a:lnTo>
                <a:lnTo>
                  <a:pt x="28359" y="124790"/>
                </a:lnTo>
                <a:lnTo>
                  <a:pt x="55948" y="153711"/>
                </a:lnTo>
                <a:lnTo>
                  <a:pt x="88838" y="147199"/>
                </a:lnTo>
                <a:lnTo>
                  <a:pt x="124672" y="120903"/>
                </a:lnTo>
                <a:lnTo>
                  <a:pt x="161099" y="90474"/>
                </a:lnTo>
                <a:lnTo>
                  <a:pt x="168251" y="85271"/>
                </a:lnTo>
                <a:lnTo>
                  <a:pt x="175313" y="80659"/>
                </a:lnTo>
                <a:lnTo>
                  <a:pt x="182266" y="76764"/>
                </a:lnTo>
                <a:lnTo>
                  <a:pt x="189090" y="73710"/>
                </a:lnTo>
                <a:lnTo>
                  <a:pt x="181573" y="62356"/>
                </a:lnTo>
                <a:lnTo>
                  <a:pt x="174201" y="49984"/>
                </a:lnTo>
                <a:lnTo>
                  <a:pt x="166907" y="37406"/>
                </a:lnTo>
                <a:lnTo>
                  <a:pt x="159626" y="25438"/>
                </a:lnTo>
                <a:lnTo>
                  <a:pt x="152295" y="14894"/>
                </a:lnTo>
                <a:lnTo>
                  <a:pt x="144848" y="6594"/>
                </a:lnTo>
                <a:lnTo>
                  <a:pt x="137218" y="1356"/>
                </a:lnTo>
                <a:lnTo>
                  <a:pt x="129336" y="0"/>
                </a:lnTo>
                <a:close/>
              </a:path>
            </a:pathLst>
          </a:custGeom>
          <a:solidFill>
            <a:srgbClr val="6ED4C9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8" name="object 18"/>
          <p:cNvSpPr/>
          <p:nvPr/>
        </p:nvSpPr>
        <p:spPr>
          <a:xfrm>
            <a:off x="759327" y="1017843"/>
            <a:ext cx="119211" cy="84832"/>
          </a:xfrm>
          <a:custGeom>
            <a:avLst/>
            <a:gdLst/>
            <a:ahLst/>
            <a:cxnLst/>
            <a:rect l="l" t="t" r="r" b="b"/>
            <a:pathLst>
              <a:path w="169544" h="120650">
                <a:moveTo>
                  <a:pt x="11933" y="0"/>
                </a:moveTo>
                <a:lnTo>
                  <a:pt x="6076" y="24612"/>
                </a:lnTo>
                <a:lnTo>
                  <a:pt x="1364" y="50677"/>
                </a:lnTo>
                <a:lnTo>
                  <a:pt x="0" y="73264"/>
                </a:lnTo>
                <a:lnTo>
                  <a:pt x="4186" y="87439"/>
                </a:lnTo>
                <a:lnTo>
                  <a:pt x="34321" y="108607"/>
                </a:lnTo>
                <a:lnTo>
                  <a:pt x="72501" y="118279"/>
                </a:lnTo>
                <a:lnTo>
                  <a:pt x="114112" y="120520"/>
                </a:lnTo>
                <a:lnTo>
                  <a:pt x="154541" y="119392"/>
                </a:lnTo>
                <a:lnTo>
                  <a:pt x="158581" y="90696"/>
                </a:lnTo>
                <a:lnTo>
                  <a:pt x="160989" y="73264"/>
                </a:lnTo>
                <a:lnTo>
                  <a:pt x="163091" y="61270"/>
                </a:lnTo>
                <a:lnTo>
                  <a:pt x="165219" y="48767"/>
                </a:lnTo>
                <a:lnTo>
                  <a:pt x="168997" y="26012"/>
                </a:lnTo>
                <a:lnTo>
                  <a:pt x="129232" y="26012"/>
                </a:lnTo>
                <a:lnTo>
                  <a:pt x="89481" y="22064"/>
                </a:lnTo>
                <a:lnTo>
                  <a:pt x="50333" y="12923"/>
                </a:lnTo>
                <a:lnTo>
                  <a:pt x="11933" y="0"/>
                </a:lnTo>
                <a:close/>
              </a:path>
              <a:path w="169544" h="120650">
                <a:moveTo>
                  <a:pt x="169439" y="23355"/>
                </a:moveTo>
                <a:lnTo>
                  <a:pt x="129232" y="26012"/>
                </a:lnTo>
                <a:lnTo>
                  <a:pt x="168997" y="26012"/>
                </a:lnTo>
                <a:lnTo>
                  <a:pt x="169439" y="23355"/>
                </a:lnTo>
                <a:close/>
              </a:path>
            </a:pathLst>
          </a:custGeom>
          <a:solidFill>
            <a:srgbClr val="C43E71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19" name="object 19"/>
          <p:cNvSpPr/>
          <p:nvPr/>
        </p:nvSpPr>
        <p:spPr>
          <a:xfrm>
            <a:off x="543304" y="417414"/>
            <a:ext cx="77688" cy="113407"/>
          </a:xfrm>
          <a:custGeom>
            <a:avLst/>
            <a:gdLst/>
            <a:ahLst/>
            <a:cxnLst/>
            <a:rect l="l" t="t" r="r" b="b"/>
            <a:pathLst>
              <a:path w="110489" h="161289">
                <a:moveTo>
                  <a:pt x="60536" y="0"/>
                </a:moveTo>
                <a:lnTo>
                  <a:pt x="38536" y="265"/>
                </a:lnTo>
                <a:lnTo>
                  <a:pt x="25084" y="5316"/>
                </a:lnTo>
                <a:lnTo>
                  <a:pt x="6688" y="36008"/>
                </a:lnTo>
                <a:lnTo>
                  <a:pt x="0" y="73688"/>
                </a:lnTo>
                <a:lnTo>
                  <a:pt x="757" y="114171"/>
                </a:lnTo>
                <a:lnTo>
                  <a:pt x="4700" y="153271"/>
                </a:lnTo>
                <a:lnTo>
                  <a:pt x="49620" y="156243"/>
                </a:lnTo>
                <a:lnTo>
                  <a:pt x="98871" y="160955"/>
                </a:lnTo>
                <a:lnTo>
                  <a:pt x="93463" y="122168"/>
                </a:lnTo>
                <a:lnTo>
                  <a:pt x="94491" y="83367"/>
                </a:lnTo>
                <a:lnTo>
                  <a:pt x="100598" y="44790"/>
                </a:lnTo>
                <a:lnTo>
                  <a:pt x="110428" y="6675"/>
                </a:lnTo>
                <a:lnTo>
                  <a:pt x="86145" y="2732"/>
                </a:lnTo>
                <a:lnTo>
                  <a:pt x="60536" y="0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0" name="object 20"/>
          <p:cNvSpPr/>
          <p:nvPr/>
        </p:nvSpPr>
        <p:spPr>
          <a:xfrm>
            <a:off x="702549" y="557884"/>
            <a:ext cx="92869" cy="92869"/>
          </a:xfrm>
          <a:custGeom>
            <a:avLst/>
            <a:gdLst/>
            <a:ahLst/>
            <a:cxnLst/>
            <a:rect l="l" t="t" r="r" b="b"/>
            <a:pathLst>
              <a:path w="132080" h="132080">
                <a:moveTo>
                  <a:pt x="65773" y="0"/>
                </a:moveTo>
                <a:lnTo>
                  <a:pt x="40172" y="5165"/>
                </a:lnTo>
                <a:lnTo>
                  <a:pt x="19265" y="19251"/>
                </a:lnTo>
                <a:lnTo>
                  <a:pt x="5169" y="40146"/>
                </a:lnTo>
                <a:lnTo>
                  <a:pt x="0" y="65735"/>
                </a:lnTo>
                <a:lnTo>
                  <a:pt x="5169" y="91324"/>
                </a:lnTo>
                <a:lnTo>
                  <a:pt x="19265" y="112218"/>
                </a:lnTo>
                <a:lnTo>
                  <a:pt x="40172" y="126305"/>
                </a:lnTo>
                <a:lnTo>
                  <a:pt x="65773" y="131470"/>
                </a:lnTo>
                <a:lnTo>
                  <a:pt x="91371" y="126305"/>
                </a:lnTo>
                <a:lnTo>
                  <a:pt x="112274" y="112218"/>
                </a:lnTo>
                <a:lnTo>
                  <a:pt x="126366" y="91324"/>
                </a:lnTo>
                <a:lnTo>
                  <a:pt x="131533" y="65735"/>
                </a:lnTo>
                <a:lnTo>
                  <a:pt x="126366" y="40146"/>
                </a:lnTo>
                <a:lnTo>
                  <a:pt x="112274" y="19251"/>
                </a:lnTo>
                <a:lnTo>
                  <a:pt x="91371" y="5165"/>
                </a:lnTo>
                <a:lnTo>
                  <a:pt x="65773" y="0"/>
                </a:lnTo>
                <a:close/>
              </a:path>
            </a:pathLst>
          </a:custGeom>
          <a:solidFill>
            <a:srgbClr val="C43E71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1" name="object 21"/>
          <p:cNvSpPr/>
          <p:nvPr/>
        </p:nvSpPr>
        <p:spPr>
          <a:xfrm>
            <a:off x="1228338" y="1291209"/>
            <a:ext cx="156716" cy="150911"/>
          </a:xfrm>
          <a:custGeom>
            <a:avLst/>
            <a:gdLst/>
            <a:ahLst/>
            <a:cxnLst/>
            <a:rect l="l" t="t" r="r" b="b"/>
            <a:pathLst>
              <a:path w="222885" h="214630">
                <a:moveTo>
                  <a:pt x="37274" y="5511"/>
                </a:moveTo>
                <a:lnTo>
                  <a:pt x="53441" y="81508"/>
                </a:lnTo>
                <a:lnTo>
                  <a:pt x="0" y="137909"/>
                </a:lnTo>
                <a:lnTo>
                  <a:pt x="77292" y="145999"/>
                </a:lnTo>
                <a:lnTo>
                  <a:pt x="114465" y="214249"/>
                </a:lnTo>
                <a:lnTo>
                  <a:pt x="146037" y="143255"/>
                </a:lnTo>
                <a:lnTo>
                  <a:pt x="222453" y="129019"/>
                </a:lnTo>
                <a:lnTo>
                  <a:pt x="164680" y="77050"/>
                </a:lnTo>
                <a:lnTo>
                  <a:pt x="169667" y="38900"/>
                </a:lnTo>
                <a:lnTo>
                  <a:pt x="107454" y="38900"/>
                </a:lnTo>
                <a:lnTo>
                  <a:pt x="37274" y="5511"/>
                </a:lnTo>
                <a:close/>
              </a:path>
              <a:path w="222885" h="214630">
                <a:moveTo>
                  <a:pt x="174751" y="0"/>
                </a:moveTo>
                <a:lnTo>
                  <a:pt x="107454" y="38900"/>
                </a:lnTo>
                <a:lnTo>
                  <a:pt x="169667" y="38900"/>
                </a:lnTo>
                <a:lnTo>
                  <a:pt x="17475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2" name="object 22"/>
          <p:cNvSpPr/>
          <p:nvPr/>
        </p:nvSpPr>
        <p:spPr>
          <a:xfrm>
            <a:off x="9584976" y="436837"/>
            <a:ext cx="142875" cy="125016"/>
          </a:xfrm>
          <a:custGeom>
            <a:avLst/>
            <a:gdLst/>
            <a:ahLst/>
            <a:cxnLst/>
            <a:rect l="l" t="t" r="r" b="b"/>
            <a:pathLst>
              <a:path w="203200" h="177800">
                <a:moveTo>
                  <a:pt x="38811" y="0"/>
                </a:moveTo>
                <a:lnTo>
                  <a:pt x="50800" y="64338"/>
                </a:lnTo>
                <a:lnTo>
                  <a:pt x="0" y="109893"/>
                </a:lnTo>
                <a:lnTo>
                  <a:pt x="70205" y="119278"/>
                </a:lnTo>
                <a:lnTo>
                  <a:pt x="101600" y="177800"/>
                </a:lnTo>
                <a:lnTo>
                  <a:pt x="132994" y="119278"/>
                </a:lnTo>
                <a:lnTo>
                  <a:pt x="203212" y="109893"/>
                </a:lnTo>
                <a:lnTo>
                  <a:pt x="152412" y="64338"/>
                </a:lnTo>
                <a:lnTo>
                  <a:pt x="158736" y="30365"/>
                </a:lnTo>
                <a:lnTo>
                  <a:pt x="101600" y="30365"/>
                </a:lnTo>
                <a:lnTo>
                  <a:pt x="38811" y="0"/>
                </a:lnTo>
                <a:close/>
              </a:path>
              <a:path w="203200" h="177800">
                <a:moveTo>
                  <a:pt x="164388" y="0"/>
                </a:moveTo>
                <a:lnTo>
                  <a:pt x="101600" y="30365"/>
                </a:lnTo>
                <a:lnTo>
                  <a:pt x="158736" y="30365"/>
                </a:lnTo>
                <a:lnTo>
                  <a:pt x="164388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3" name="object 23"/>
          <p:cNvSpPr/>
          <p:nvPr/>
        </p:nvSpPr>
        <p:spPr>
          <a:xfrm>
            <a:off x="10545158" y="3203101"/>
            <a:ext cx="303609" cy="294680"/>
          </a:xfrm>
          <a:custGeom>
            <a:avLst/>
            <a:gdLst/>
            <a:ahLst/>
            <a:cxnLst/>
            <a:rect l="l" t="t" r="r" b="b"/>
            <a:pathLst>
              <a:path w="431800" h="419100">
                <a:moveTo>
                  <a:pt x="82473" y="0"/>
                </a:moveTo>
                <a:lnTo>
                  <a:pt x="107937" y="151650"/>
                </a:lnTo>
                <a:lnTo>
                  <a:pt x="0" y="259029"/>
                </a:lnTo>
                <a:lnTo>
                  <a:pt x="149174" y="281152"/>
                </a:lnTo>
                <a:lnTo>
                  <a:pt x="215900" y="419100"/>
                </a:lnTo>
                <a:lnTo>
                  <a:pt x="282613" y="281152"/>
                </a:lnTo>
                <a:lnTo>
                  <a:pt x="431812" y="259029"/>
                </a:lnTo>
                <a:lnTo>
                  <a:pt x="323875" y="151650"/>
                </a:lnTo>
                <a:lnTo>
                  <a:pt x="337318" y="71589"/>
                </a:lnTo>
                <a:lnTo>
                  <a:pt x="215900" y="71589"/>
                </a:lnTo>
                <a:lnTo>
                  <a:pt x="82473" y="0"/>
                </a:lnTo>
                <a:close/>
              </a:path>
              <a:path w="431800" h="419100">
                <a:moveTo>
                  <a:pt x="349338" y="0"/>
                </a:moveTo>
                <a:lnTo>
                  <a:pt x="215900" y="71589"/>
                </a:lnTo>
                <a:lnTo>
                  <a:pt x="337318" y="71589"/>
                </a:lnTo>
                <a:lnTo>
                  <a:pt x="349338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4" name="object 24"/>
          <p:cNvSpPr/>
          <p:nvPr/>
        </p:nvSpPr>
        <p:spPr>
          <a:xfrm>
            <a:off x="10583690" y="4379943"/>
            <a:ext cx="674266" cy="1048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5" name="object 25"/>
          <p:cNvSpPr/>
          <p:nvPr/>
        </p:nvSpPr>
        <p:spPr>
          <a:xfrm>
            <a:off x="10663171" y="5589638"/>
            <a:ext cx="115193" cy="118765"/>
          </a:xfrm>
          <a:custGeom>
            <a:avLst/>
            <a:gdLst/>
            <a:ahLst/>
            <a:cxnLst/>
            <a:rect l="l" t="t" r="r" b="b"/>
            <a:pathLst>
              <a:path w="163829" h="168909">
                <a:moveTo>
                  <a:pt x="35867" y="0"/>
                </a:moveTo>
                <a:lnTo>
                  <a:pt x="10581" y="41681"/>
                </a:lnTo>
                <a:lnTo>
                  <a:pt x="0" y="72036"/>
                </a:lnTo>
                <a:lnTo>
                  <a:pt x="320" y="80225"/>
                </a:lnTo>
                <a:lnTo>
                  <a:pt x="24153" y="112604"/>
                </a:lnTo>
                <a:lnTo>
                  <a:pt x="46509" y="127393"/>
                </a:lnTo>
                <a:lnTo>
                  <a:pt x="93089" y="158481"/>
                </a:lnTo>
                <a:lnTo>
                  <a:pt x="108041" y="168846"/>
                </a:lnTo>
                <a:lnTo>
                  <a:pt x="127072" y="141259"/>
                </a:lnTo>
                <a:lnTo>
                  <a:pt x="137988" y="125272"/>
                </a:lnTo>
                <a:lnTo>
                  <a:pt x="143709" y="115530"/>
                </a:lnTo>
                <a:lnTo>
                  <a:pt x="152056" y="108354"/>
                </a:lnTo>
                <a:lnTo>
                  <a:pt x="159808" y="102071"/>
                </a:lnTo>
                <a:lnTo>
                  <a:pt x="163743" y="95008"/>
                </a:lnTo>
                <a:lnTo>
                  <a:pt x="142127" y="62941"/>
                </a:lnTo>
                <a:lnTo>
                  <a:pt x="108787" y="40451"/>
                </a:lnTo>
                <a:lnTo>
                  <a:pt x="70957" y="21487"/>
                </a:lnTo>
                <a:lnTo>
                  <a:pt x="35867" y="0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6" name="object 26"/>
          <p:cNvSpPr/>
          <p:nvPr/>
        </p:nvSpPr>
        <p:spPr>
          <a:xfrm>
            <a:off x="11749890" y="6014993"/>
            <a:ext cx="123676" cy="96441"/>
          </a:xfrm>
          <a:custGeom>
            <a:avLst/>
            <a:gdLst/>
            <a:ahLst/>
            <a:cxnLst/>
            <a:rect l="l" t="t" r="r" b="b"/>
            <a:pathLst>
              <a:path w="175895" h="137159">
                <a:moveTo>
                  <a:pt x="27228" y="0"/>
                </a:moveTo>
                <a:lnTo>
                  <a:pt x="19518" y="28007"/>
                </a:lnTo>
                <a:lnTo>
                  <a:pt x="14960" y="44759"/>
                </a:lnTo>
                <a:lnTo>
                  <a:pt x="11235" y="56682"/>
                </a:lnTo>
                <a:lnTo>
                  <a:pt x="7494" y="68842"/>
                </a:lnTo>
                <a:lnTo>
                  <a:pt x="0" y="93563"/>
                </a:lnTo>
                <a:lnTo>
                  <a:pt x="40489" y="96071"/>
                </a:lnTo>
                <a:lnTo>
                  <a:pt x="79670" y="105086"/>
                </a:lnTo>
                <a:lnTo>
                  <a:pt x="117578" y="119186"/>
                </a:lnTo>
                <a:lnTo>
                  <a:pt x="154254" y="136950"/>
                </a:lnTo>
                <a:lnTo>
                  <a:pt x="163264" y="113226"/>
                </a:lnTo>
                <a:lnTo>
                  <a:pt x="171318" y="87916"/>
                </a:lnTo>
                <a:lnTo>
                  <a:pt x="175583" y="65636"/>
                </a:lnTo>
                <a:lnTo>
                  <a:pt x="173227" y="51003"/>
                </a:lnTo>
                <a:lnTo>
                  <a:pt x="145865" y="26105"/>
                </a:lnTo>
                <a:lnTo>
                  <a:pt x="108991" y="11601"/>
                </a:lnTo>
                <a:lnTo>
                  <a:pt x="67736" y="4047"/>
                </a:lnTo>
                <a:lnTo>
                  <a:pt x="27228" y="0"/>
                </a:lnTo>
                <a:close/>
              </a:path>
            </a:pathLst>
          </a:custGeom>
          <a:solidFill>
            <a:srgbClr val="C43E71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7" name="object 27"/>
          <p:cNvSpPr/>
          <p:nvPr/>
        </p:nvSpPr>
        <p:spPr>
          <a:xfrm>
            <a:off x="11420669" y="6111237"/>
            <a:ext cx="142429" cy="96441"/>
          </a:xfrm>
          <a:custGeom>
            <a:avLst/>
            <a:gdLst/>
            <a:ahLst/>
            <a:cxnLst/>
            <a:rect l="l" t="t" r="r" b="b"/>
            <a:pathLst>
              <a:path w="202565" h="137159">
                <a:moveTo>
                  <a:pt x="150723" y="0"/>
                </a:moveTo>
                <a:lnTo>
                  <a:pt x="111824" y="8794"/>
                </a:lnTo>
                <a:lnTo>
                  <a:pt x="74428" y="27454"/>
                </a:lnTo>
                <a:lnTo>
                  <a:pt x="37498" y="49633"/>
                </a:lnTo>
                <a:lnTo>
                  <a:pt x="0" y="68985"/>
                </a:lnTo>
                <a:lnTo>
                  <a:pt x="9217" y="81789"/>
                </a:lnTo>
                <a:lnTo>
                  <a:pt x="18688" y="94841"/>
                </a:lnTo>
                <a:lnTo>
                  <a:pt x="29578" y="109701"/>
                </a:lnTo>
                <a:lnTo>
                  <a:pt x="56286" y="137050"/>
                </a:lnTo>
                <a:lnTo>
                  <a:pt x="89871" y="134002"/>
                </a:lnTo>
                <a:lnTo>
                  <a:pt x="127364" y="112854"/>
                </a:lnTo>
                <a:lnTo>
                  <a:pt x="165795" y="85904"/>
                </a:lnTo>
                <a:lnTo>
                  <a:pt x="202196" y="65449"/>
                </a:lnTo>
                <a:lnTo>
                  <a:pt x="188219" y="44601"/>
                </a:lnTo>
                <a:lnTo>
                  <a:pt x="175979" y="21862"/>
                </a:lnTo>
                <a:lnTo>
                  <a:pt x="163979" y="4554"/>
                </a:lnTo>
                <a:lnTo>
                  <a:pt x="150723" y="0"/>
                </a:lnTo>
                <a:close/>
              </a:path>
            </a:pathLst>
          </a:custGeom>
          <a:solidFill>
            <a:srgbClr val="6ED4C9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8" name="object 28"/>
          <p:cNvSpPr/>
          <p:nvPr/>
        </p:nvSpPr>
        <p:spPr>
          <a:xfrm>
            <a:off x="11418866" y="5172998"/>
            <a:ext cx="118318" cy="87064"/>
          </a:xfrm>
          <a:custGeom>
            <a:avLst/>
            <a:gdLst/>
            <a:ahLst/>
            <a:cxnLst/>
            <a:rect l="l" t="t" r="r" b="b"/>
            <a:pathLst>
              <a:path w="168275" h="123825">
                <a:moveTo>
                  <a:pt x="7721" y="0"/>
                </a:moveTo>
                <a:lnTo>
                  <a:pt x="5308" y="15760"/>
                </a:lnTo>
                <a:lnTo>
                  <a:pt x="0" y="50037"/>
                </a:lnTo>
                <a:lnTo>
                  <a:pt x="331" y="90409"/>
                </a:lnTo>
                <a:lnTo>
                  <a:pt x="29190" y="108342"/>
                </a:lnTo>
                <a:lnTo>
                  <a:pt x="73966" y="113737"/>
                </a:lnTo>
                <a:lnTo>
                  <a:pt x="122047" y="116497"/>
                </a:lnTo>
                <a:lnTo>
                  <a:pt x="130949" y="117601"/>
                </a:lnTo>
                <a:lnTo>
                  <a:pt x="139377" y="119079"/>
                </a:lnTo>
                <a:lnTo>
                  <a:pt x="147226" y="121013"/>
                </a:lnTo>
                <a:lnTo>
                  <a:pt x="154393" y="123482"/>
                </a:lnTo>
                <a:lnTo>
                  <a:pt x="156720" y="109922"/>
                </a:lnTo>
                <a:lnTo>
                  <a:pt x="159859" y="95711"/>
                </a:lnTo>
                <a:lnTo>
                  <a:pt x="163196" y="81403"/>
                </a:lnTo>
                <a:lnTo>
                  <a:pt x="166116" y="67551"/>
                </a:lnTo>
                <a:lnTo>
                  <a:pt x="168020" y="54720"/>
                </a:lnTo>
                <a:lnTo>
                  <a:pt x="168276" y="43460"/>
                </a:lnTo>
                <a:lnTo>
                  <a:pt x="166267" y="34327"/>
                </a:lnTo>
                <a:lnTo>
                  <a:pt x="161378" y="27876"/>
                </a:lnTo>
                <a:lnTo>
                  <a:pt x="131120" y="9899"/>
                </a:lnTo>
                <a:lnTo>
                  <a:pt x="92336" y="2170"/>
                </a:lnTo>
                <a:lnTo>
                  <a:pt x="49659" y="324"/>
                </a:lnTo>
                <a:lnTo>
                  <a:pt x="7721" y="0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29" name="object 29"/>
          <p:cNvSpPr/>
          <p:nvPr/>
        </p:nvSpPr>
        <p:spPr>
          <a:xfrm>
            <a:off x="664159" y="2567260"/>
            <a:ext cx="79474" cy="110728"/>
          </a:xfrm>
          <a:custGeom>
            <a:avLst/>
            <a:gdLst/>
            <a:ahLst/>
            <a:cxnLst/>
            <a:rect l="l" t="t" r="r" b="b"/>
            <a:pathLst>
              <a:path w="113029" h="157479">
                <a:moveTo>
                  <a:pt x="76909" y="0"/>
                </a:moveTo>
                <a:lnTo>
                  <a:pt x="32967" y="5364"/>
                </a:lnTo>
                <a:lnTo>
                  <a:pt x="10782" y="37227"/>
                </a:lnTo>
                <a:lnTo>
                  <a:pt x="6832" y="71568"/>
                </a:lnTo>
                <a:lnTo>
                  <a:pt x="3692" y="107568"/>
                </a:lnTo>
                <a:lnTo>
                  <a:pt x="1917" y="126351"/>
                </a:lnTo>
                <a:lnTo>
                  <a:pt x="0" y="144110"/>
                </a:lnTo>
                <a:lnTo>
                  <a:pt x="52311" y="149216"/>
                </a:lnTo>
                <a:lnTo>
                  <a:pt x="63542" y="149505"/>
                </a:lnTo>
                <a:lnTo>
                  <a:pt x="73787" y="153273"/>
                </a:lnTo>
                <a:lnTo>
                  <a:pt x="82965" y="156956"/>
                </a:lnTo>
                <a:lnTo>
                  <a:pt x="90995" y="156988"/>
                </a:lnTo>
                <a:lnTo>
                  <a:pt x="108681" y="123213"/>
                </a:lnTo>
                <a:lnTo>
                  <a:pt x="112410" y="83899"/>
                </a:lnTo>
                <a:lnTo>
                  <a:pt x="110915" y="42395"/>
                </a:lnTo>
                <a:lnTo>
                  <a:pt x="112928" y="2048"/>
                </a:lnTo>
                <a:lnTo>
                  <a:pt x="101607" y="1194"/>
                </a:lnTo>
                <a:lnTo>
                  <a:pt x="89439" y="443"/>
                </a:lnTo>
                <a:lnTo>
                  <a:pt x="76909" y="0"/>
                </a:lnTo>
                <a:close/>
              </a:path>
            </a:pathLst>
          </a:custGeom>
          <a:solidFill>
            <a:srgbClr val="6ED4C9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30" name="object 30"/>
          <p:cNvSpPr/>
          <p:nvPr/>
        </p:nvSpPr>
        <p:spPr>
          <a:xfrm>
            <a:off x="1900655" y="6355128"/>
            <a:ext cx="134392" cy="108049"/>
          </a:xfrm>
          <a:custGeom>
            <a:avLst/>
            <a:gdLst/>
            <a:ahLst/>
            <a:cxnLst/>
            <a:rect l="l" t="t" r="r" b="b"/>
            <a:pathLst>
              <a:path w="191135" h="153670">
                <a:moveTo>
                  <a:pt x="130327" y="0"/>
                </a:moveTo>
                <a:lnTo>
                  <a:pt x="96140" y="7404"/>
                </a:lnTo>
                <a:lnTo>
                  <a:pt x="62772" y="27922"/>
                </a:lnTo>
                <a:lnTo>
                  <a:pt x="30600" y="55293"/>
                </a:lnTo>
                <a:lnTo>
                  <a:pt x="0" y="83261"/>
                </a:lnTo>
                <a:lnTo>
                  <a:pt x="28575" y="124461"/>
                </a:lnTo>
                <a:lnTo>
                  <a:pt x="56378" y="153301"/>
                </a:lnTo>
                <a:lnTo>
                  <a:pt x="89519" y="146805"/>
                </a:lnTo>
                <a:lnTo>
                  <a:pt x="125626" y="120581"/>
                </a:lnTo>
                <a:lnTo>
                  <a:pt x="162331" y="90239"/>
                </a:lnTo>
                <a:lnTo>
                  <a:pt x="169540" y="85048"/>
                </a:lnTo>
                <a:lnTo>
                  <a:pt x="176658" y="80446"/>
                </a:lnTo>
                <a:lnTo>
                  <a:pt x="183664" y="76559"/>
                </a:lnTo>
                <a:lnTo>
                  <a:pt x="190538" y="73516"/>
                </a:lnTo>
                <a:lnTo>
                  <a:pt x="182964" y="62194"/>
                </a:lnTo>
                <a:lnTo>
                  <a:pt x="175534" y="49855"/>
                </a:lnTo>
                <a:lnTo>
                  <a:pt x="168183" y="37313"/>
                </a:lnTo>
                <a:lnTo>
                  <a:pt x="160845" y="25377"/>
                </a:lnTo>
                <a:lnTo>
                  <a:pt x="153462" y="14860"/>
                </a:lnTo>
                <a:lnTo>
                  <a:pt x="145957" y="6579"/>
                </a:lnTo>
                <a:lnTo>
                  <a:pt x="138267" y="1353"/>
                </a:lnTo>
                <a:lnTo>
                  <a:pt x="130327" y="0"/>
                </a:lnTo>
                <a:close/>
              </a:path>
            </a:pathLst>
          </a:custGeom>
          <a:solidFill>
            <a:srgbClr val="6ED4C9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31" name="object 31"/>
          <p:cNvSpPr/>
          <p:nvPr/>
        </p:nvSpPr>
        <p:spPr>
          <a:xfrm>
            <a:off x="2296221" y="6300762"/>
            <a:ext cx="120104" cy="84832"/>
          </a:xfrm>
          <a:custGeom>
            <a:avLst/>
            <a:gdLst/>
            <a:ahLst/>
            <a:cxnLst/>
            <a:rect l="l" t="t" r="r" b="b"/>
            <a:pathLst>
              <a:path w="170814" h="120650">
                <a:moveTo>
                  <a:pt x="12028" y="0"/>
                </a:moveTo>
                <a:lnTo>
                  <a:pt x="6123" y="24553"/>
                </a:lnTo>
                <a:lnTo>
                  <a:pt x="1374" y="50551"/>
                </a:lnTo>
                <a:lnTo>
                  <a:pt x="0" y="73079"/>
                </a:lnTo>
                <a:lnTo>
                  <a:pt x="4217" y="87219"/>
                </a:lnTo>
                <a:lnTo>
                  <a:pt x="34586" y="108326"/>
                </a:lnTo>
                <a:lnTo>
                  <a:pt x="73062" y="117971"/>
                </a:lnTo>
                <a:lnTo>
                  <a:pt x="114994" y="120206"/>
                </a:lnTo>
                <a:lnTo>
                  <a:pt x="155728" y="119080"/>
                </a:lnTo>
                <a:lnTo>
                  <a:pt x="159795" y="90458"/>
                </a:lnTo>
                <a:lnTo>
                  <a:pt x="162228" y="73079"/>
                </a:lnTo>
                <a:lnTo>
                  <a:pt x="164341" y="61119"/>
                </a:lnTo>
                <a:lnTo>
                  <a:pt x="166485" y="48648"/>
                </a:lnTo>
                <a:lnTo>
                  <a:pt x="170307" y="25952"/>
                </a:lnTo>
                <a:lnTo>
                  <a:pt x="130226" y="25952"/>
                </a:lnTo>
                <a:lnTo>
                  <a:pt x="90166" y="22012"/>
                </a:lnTo>
                <a:lnTo>
                  <a:pt x="50718" y="12893"/>
                </a:lnTo>
                <a:lnTo>
                  <a:pt x="12028" y="0"/>
                </a:lnTo>
                <a:close/>
              </a:path>
              <a:path w="170814" h="120650">
                <a:moveTo>
                  <a:pt x="170752" y="23308"/>
                </a:moveTo>
                <a:lnTo>
                  <a:pt x="130226" y="25952"/>
                </a:lnTo>
                <a:lnTo>
                  <a:pt x="170307" y="25952"/>
                </a:lnTo>
                <a:lnTo>
                  <a:pt x="170752" y="23308"/>
                </a:lnTo>
                <a:close/>
              </a:path>
            </a:pathLst>
          </a:custGeom>
          <a:solidFill>
            <a:srgbClr val="C43E71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32" name="object 32"/>
          <p:cNvSpPr/>
          <p:nvPr/>
        </p:nvSpPr>
        <p:spPr>
          <a:xfrm>
            <a:off x="2078546" y="5701954"/>
            <a:ext cx="78581" cy="112961"/>
          </a:xfrm>
          <a:custGeom>
            <a:avLst/>
            <a:gdLst/>
            <a:ahLst/>
            <a:cxnLst/>
            <a:rect l="l" t="t" r="r" b="b"/>
            <a:pathLst>
              <a:path w="111760" h="160654">
                <a:moveTo>
                  <a:pt x="60999" y="0"/>
                </a:moveTo>
                <a:lnTo>
                  <a:pt x="38835" y="267"/>
                </a:lnTo>
                <a:lnTo>
                  <a:pt x="25280" y="5313"/>
                </a:lnTo>
                <a:lnTo>
                  <a:pt x="6741" y="35918"/>
                </a:lnTo>
                <a:lnTo>
                  <a:pt x="0" y="73496"/>
                </a:lnTo>
                <a:lnTo>
                  <a:pt x="761" y="113869"/>
                </a:lnTo>
                <a:lnTo>
                  <a:pt x="4732" y="152861"/>
                </a:lnTo>
                <a:lnTo>
                  <a:pt x="49995" y="155821"/>
                </a:lnTo>
                <a:lnTo>
                  <a:pt x="99626" y="160532"/>
                </a:lnTo>
                <a:lnTo>
                  <a:pt x="94179" y="121843"/>
                </a:lnTo>
                <a:lnTo>
                  <a:pt x="95215" y="83143"/>
                </a:lnTo>
                <a:lnTo>
                  <a:pt x="101368" y="44670"/>
                </a:lnTo>
                <a:lnTo>
                  <a:pt x="111272" y="6659"/>
                </a:lnTo>
                <a:lnTo>
                  <a:pt x="86802" y="2725"/>
                </a:lnTo>
                <a:lnTo>
                  <a:pt x="60999" y="0"/>
                </a:lnTo>
                <a:close/>
              </a:path>
            </a:pathLst>
          </a:custGeom>
          <a:solidFill>
            <a:srgbClr val="FE961F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sp>
        <p:nvSpPr>
          <p:cNvPr id="33" name="object 33"/>
          <p:cNvSpPr/>
          <p:nvPr/>
        </p:nvSpPr>
        <p:spPr>
          <a:xfrm>
            <a:off x="2239009" y="5842047"/>
            <a:ext cx="93315" cy="92422"/>
          </a:xfrm>
          <a:custGeom>
            <a:avLst/>
            <a:gdLst/>
            <a:ahLst/>
            <a:cxnLst/>
            <a:rect l="l" t="t" r="r" b="b"/>
            <a:pathLst>
              <a:path w="132714" h="131445">
                <a:moveTo>
                  <a:pt x="66281" y="0"/>
                </a:moveTo>
                <a:lnTo>
                  <a:pt x="40483" y="5151"/>
                </a:lnTo>
                <a:lnTo>
                  <a:pt x="19415" y="19200"/>
                </a:lnTo>
                <a:lnTo>
                  <a:pt x="5209" y="40038"/>
                </a:lnTo>
                <a:lnTo>
                  <a:pt x="0" y="65557"/>
                </a:lnTo>
                <a:lnTo>
                  <a:pt x="5209" y="91083"/>
                </a:lnTo>
                <a:lnTo>
                  <a:pt x="19415" y="111925"/>
                </a:lnTo>
                <a:lnTo>
                  <a:pt x="40483" y="125975"/>
                </a:lnTo>
                <a:lnTo>
                  <a:pt x="66281" y="131127"/>
                </a:lnTo>
                <a:lnTo>
                  <a:pt x="92075" y="125975"/>
                </a:lnTo>
                <a:lnTo>
                  <a:pt x="113134" y="111925"/>
                </a:lnTo>
                <a:lnTo>
                  <a:pt x="127331" y="91083"/>
                </a:lnTo>
                <a:lnTo>
                  <a:pt x="132537" y="65557"/>
                </a:lnTo>
                <a:lnTo>
                  <a:pt x="127331" y="40038"/>
                </a:lnTo>
                <a:lnTo>
                  <a:pt x="113134" y="19200"/>
                </a:lnTo>
                <a:lnTo>
                  <a:pt x="92075" y="5151"/>
                </a:lnTo>
                <a:lnTo>
                  <a:pt x="66281" y="0"/>
                </a:lnTo>
                <a:close/>
              </a:path>
            </a:pathLst>
          </a:custGeom>
          <a:solidFill>
            <a:srgbClr val="C43E71"/>
          </a:solidFill>
        </p:spPr>
        <p:txBody>
          <a:bodyPr wrap="square" lIns="0" tIns="0" rIns="0" bIns="0" rtlCol="0"/>
          <a:lstStyle/>
          <a:p>
            <a:endParaRPr sz="1266"/>
          </a:p>
        </p:txBody>
      </p:sp>
      <p:graphicFrame>
        <p:nvGraphicFramePr>
          <p:cNvPr id="42" name="物件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509167"/>
              </p:ext>
            </p:extLst>
          </p:nvPr>
        </p:nvGraphicFramePr>
        <p:xfrm>
          <a:off x="1969311" y="1126598"/>
          <a:ext cx="7967663" cy="455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6" imgW="6662713" imgH="2618850" progId="Word.Document.12">
                  <p:embed/>
                </p:oleObj>
              </mc:Choice>
              <mc:Fallback>
                <p:oleObj name="Document" r:id="rId6" imgW="6662713" imgH="26188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9311" y="1126598"/>
                        <a:ext cx="7967663" cy="45590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9997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Microsoft Word 文件</vt:lpstr>
      <vt:lpstr>PowerPoint 簡報</vt:lpstr>
    </vt:vector>
  </TitlesOfParts>
  <Company>臺北市內湖區碧湖國民小學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教學組</dc:creator>
  <cp:lastModifiedBy>BHPS User</cp:lastModifiedBy>
  <cp:revision>10</cp:revision>
  <dcterms:created xsi:type="dcterms:W3CDTF">2020-06-02T06:28:30Z</dcterms:created>
  <dcterms:modified xsi:type="dcterms:W3CDTF">2022-05-10T07:25:28Z</dcterms:modified>
</cp:coreProperties>
</file>